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0.xml" ContentType="application/vnd.openxmlformats-officedocument.presentationml.slideLayout+xml"/>
  <Override PartName="/ppt/slideLayouts/slideLayout3.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33.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34.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35.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36.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0.xml.rels" ContentType="application/vnd.openxmlformats-package.relationships+xml"/>
  <Override PartName="/ppt/slideLayouts/_rels/slideLayout3.xml.rels" ContentType="application/vnd.openxmlformats-package.relationships+xml"/>
  <Override PartName="/ppt/slideLayouts/_rels/slideLayout31.xml.rels" ContentType="application/vnd.openxmlformats-package.relationships+xml"/>
  <Override PartName="/ppt/slideLayouts/_rels/slideLayout4.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34.xml.rels" ContentType="application/vnd.openxmlformats-package.relationships+xml"/>
  <Override PartName="/ppt/slideLayouts/_rels/slideLayout12.xml.rels" ContentType="application/vnd.openxmlformats-package.relationships+xml"/>
  <Override PartName="/ppt/slideLayouts/_rels/slideLayout7.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8.xml.rels" ContentType="application/vnd.openxmlformats-package.relationships+xml"/>
  <Override PartName="/ppt/slideLayouts/_rels/slideLayout36.xml.rels" ContentType="application/vnd.openxmlformats-package.relationships+xml"/>
  <Override PartName="/ppt/slideLayouts/_rels/slideLayout14.xml.rels" ContentType="application/vnd.openxmlformats-package.relationships+xml"/>
  <Override PartName="/ppt/slideLayouts/_rels/slideLayout9.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_rels/presentation.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media/image1.jpeg" ContentType="image/jpeg"/>
  <Override PartName="/ppt/media/image8.png" ContentType="image/png"/>
  <Override PartName="/ppt/media/image2.jpeg" ContentType="image/jpeg"/>
  <Override PartName="/ppt/media/image7.png" ContentType="image/png"/>
  <Override PartName="/ppt/media/image3.jpeg" ContentType="image/jpeg"/>
  <Override PartName="/ppt/media/image6.png" ContentType="image/png"/>
  <Override PartName="/ppt/media/image10.jpeg" ContentType="image/jpeg"/>
  <Override PartName="/ppt/media/image5.jpeg" ContentType="image/jpeg"/>
  <Override PartName="/ppt/media/image4.png" ContentType="image/png"/>
  <Override PartName="/ppt/media/image9.png" ContentType="image/png"/>
  <Override PartName="/ppt/media/image13.jpeg" ContentType="image/jpeg"/>
  <Override PartName="/ppt/media/image11.jpeg" ContentType="image/jpeg"/>
  <Override PartName="/ppt/media/image12.jpeg" ContentType="image/jpeg"/>
  <Override PartName="/ppt/media/image14.jpeg" ContentType="image/jpeg"/>
  <Override PartName="/ppt/media/image15.gif" ContentType="image/gif"/>
  <Override PartName="/ppt/media/image16.jpeg" ContentType="image/jpeg"/>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10080625" cy="567055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44000" y="3888000"/>
            <a:ext cx="9000000" cy="658440"/>
          </a:xfrm>
          <a:prstGeom prst="rect">
            <a:avLst/>
          </a:prstGeom>
          <a:noFill/>
          <a:ln w="0">
            <a:noFill/>
          </a:ln>
        </p:spPr>
        <p:txBody>
          <a:bodyPr lIns="0" rIns="0" tIns="0" bIns="0" anchor="ctr">
            <a:noAutofit/>
          </a:bodyPr>
          <a:p>
            <a:pPr indent="0">
              <a:buNone/>
            </a:pPr>
            <a:endParaRPr b="0" lang="en-US" sz="4400" spc="-1" strike="noStrike">
              <a:solidFill>
                <a:srgbClr val="ffffff"/>
              </a:solidFill>
              <a:latin typeface="Arial"/>
            </a:endParaRPr>
          </a:p>
        </p:txBody>
      </p:sp>
      <p:sp>
        <p:nvSpPr>
          <p:cNvPr id="28" name="PlaceHolder 2"/>
          <p:cNvSpPr>
            <a:spLocks noGrp="1"/>
          </p:cNvSpPr>
          <p:nvPr>
            <p:ph/>
          </p:nvPr>
        </p:nvSpPr>
        <p:spPr>
          <a:xfrm>
            <a:off x="1584000" y="648000"/>
            <a:ext cx="6479640" cy="12394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
        <p:nvSpPr>
          <p:cNvPr id="29" name="PlaceHolder 3"/>
          <p:cNvSpPr>
            <a:spLocks noGrp="1"/>
          </p:cNvSpPr>
          <p:nvPr>
            <p:ph/>
          </p:nvPr>
        </p:nvSpPr>
        <p:spPr>
          <a:xfrm>
            <a:off x="1584000" y="2005560"/>
            <a:ext cx="6479640" cy="12394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144000" y="3888000"/>
            <a:ext cx="9000000" cy="658440"/>
          </a:xfrm>
          <a:prstGeom prst="rect">
            <a:avLst/>
          </a:prstGeom>
          <a:noFill/>
          <a:ln w="0">
            <a:noFill/>
          </a:ln>
        </p:spPr>
        <p:txBody>
          <a:bodyPr lIns="0" rIns="0" tIns="0" bIns="0" anchor="ctr">
            <a:noAutofit/>
          </a:bodyPr>
          <a:p>
            <a:pPr indent="0">
              <a:buNone/>
            </a:pPr>
            <a:endParaRPr b="0" lang="en-US" sz="4400" spc="-1" strike="noStrike">
              <a:solidFill>
                <a:srgbClr val="ffffff"/>
              </a:solidFill>
              <a:latin typeface="Arial"/>
            </a:endParaRPr>
          </a:p>
        </p:txBody>
      </p:sp>
      <p:sp>
        <p:nvSpPr>
          <p:cNvPr id="31" name="PlaceHolder 2"/>
          <p:cNvSpPr>
            <a:spLocks noGrp="1"/>
          </p:cNvSpPr>
          <p:nvPr>
            <p:ph/>
          </p:nvPr>
        </p:nvSpPr>
        <p:spPr>
          <a:xfrm>
            <a:off x="1584000" y="648000"/>
            <a:ext cx="3161880" cy="12394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
        <p:nvSpPr>
          <p:cNvPr id="32" name="PlaceHolder 3"/>
          <p:cNvSpPr>
            <a:spLocks noGrp="1"/>
          </p:cNvSpPr>
          <p:nvPr>
            <p:ph/>
          </p:nvPr>
        </p:nvSpPr>
        <p:spPr>
          <a:xfrm>
            <a:off x="4904280" y="648000"/>
            <a:ext cx="3161880" cy="12394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
        <p:nvSpPr>
          <p:cNvPr id="33" name="PlaceHolder 4"/>
          <p:cNvSpPr>
            <a:spLocks noGrp="1"/>
          </p:cNvSpPr>
          <p:nvPr>
            <p:ph/>
          </p:nvPr>
        </p:nvSpPr>
        <p:spPr>
          <a:xfrm>
            <a:off x="1584000" y="2005560"/>
            <a:ext cx="3161880" cy="12394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
        <p:nvSpPr>
          <p:cNvPr id="34" name="PlaceHolder 5"/>
          <p:cNvSpPr>
            <a:spLocks noGrp="1"/>
          </p:cNvSpPr>
          <p:nvPr>
            <p:ph/>
          </p:nvPr>
        </p:nvSpPr>
        <p:spPr>
          <a:xfrm>
            <a:off x="4904280" y="2005560"/>
            <a:ext cx="3161880" cy="12394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144000" y="3888000"/>
            <a:ext cx="9000000" cy="658440"/>
          </a:xfrm>
          <a:prstGeom prst="rect">
            <a:avLst/>
          </a:prstGeom>
          <a:noFill/>
          <a:ln w="0">
            <a:noFill/>
          </a:ln>
        </p:spPr>
        <p:txBody>
          <a:bodyPr lIns="0" rIns="0" tIns="0" bIns="0" anchor="ctr">
            <a:noAutofit/>
          </a:bodyPr>
          <a:p>
            <a:pPr indent="0">
              <a:buNone/>
            </a:pPr>
            <a:endParaRPr b="0" lang="en-US" sz="4400" spc="-1" strike="noStrike">
              <a:solidFill>
                <a:srgbClr val="ffffff"/>
              </a:solidFill>
              <a:latin typeface="Arial"/>
            </a:endParaRPr>
          </a:p>
        </p:txBody>
      </p:sp>
      <p:sp>
        <p:nvSpPr>
          <p:cNvPr id="36" name="PlaceHolder 2"/>
          <p:cNvSpPr>
            <a:spLocks noGrp="1"/>
          </p:cNvSpPr>
          <p:nvPr>
            <p:ph/>
          </p:nvPr>
        </p:nvSpPr>
        <p:spPr>
          <a:xfrm>
            <a:off x="1584000" y="648000"/>
            <a:ext cx="2086200" cy="1239480"/>
          </a:xfrm>
          <a:prstGeom prst="rect">
            <a:avLst/>
          </a:prstGeom>
          <a:noFill/>
          <a:ln w="0">
            <a:noFill/>
          </a:ln>
        </p:spPr>
        <p:txBody>
          <a:bodyPr lIns="0" rIns="0" tIns="0" bIns="0" anchor="t">
            <a:normAutofit fontScale="93000"/>
          </a:bodyPr>
          <a:p>
            <a:pPr indent="0">
              <a:spcBef>
                <a:spcPts val="1417"/>
              </a:spcBef>
              <a:buNone/>
            </a:pPr>
            <a:endParaRPr b="0" lang="en-US" sz="3200" spc="-1" strike="noStrike">
              <a:solidFill>
                <a:srgbClr val="ffffff"/>
              </a:solidFill>
              <a:latin typeface="Arial"/>
            </a:endParaRPr>
          </a:p>
        </p:txBody>
      </p:sp>
      <p:sp>
        <p:nvSpPr>
          <p:cNvPr id="37" name="PlaceHolder 3"/>
          <p:cNvSpPr>
            <a:spLocks noGrp="1"/>
          </p:cNvSpPr>
          <p:nvPr>
            <p:ph/>
          </p:nvPr>
        </p:nvSpPr>
        <p:spPr>
          <a:xfrm>
            <a:off x="3774960" y="648000"/>
            <a:ext cx="2086200" cy="1239480"/>
          </a:xfrm>
          <a:prstGeom prst="rect">
            <a:avLst/>
          </a:prstGeom>
          <a:noFill/>
          <a:ln w="0">
            <a:noFill/>
          </a:ln>
        </p:spPr>
        <p:txBody>
          <a:bodyPr lIns="0" rIns="0" tIns="0" bIns="0" anchor="t">
            <a:normAutofit fontScale="93000"/>
          </a:bodyPr>
          <a:p>
            <a:pPr indent="0">
              <a:spcBef>
                <a:spcPts val="1417"/>
              </a:spcBef>
              <a:buNone/>
            </a:pPr>
            <a:endParaRPr b="0" lang="en-US" sz="3200" spc="-1" strike="noStrike">
              <a:solidFill>
                <a:srgbClr val="ffffff"/>
              </a:solidFill>
              <a:latin typeface="Arial"/>
            </a:endParaRPr>
          </a:p>
        </p:txBody>
      </p:sp>
      <p:sp>
        <p:nvSpPr>
          <p:cNvPr id="38" name="PlaceHolder 4"/>
          <p:cNvSpPr>
            <a:spLocks noGrp="1"/>
          </p:cNvSpPr>
          <p:nvPr>
            <p:ph/>
          </p:nvPr>
        </p:nvSpPr>
        <p:spPr>
          <a:xfrm>
            <a:off x="5965920" y="648000"/>
            <a:ext cx="2086200" cy="1239480"/>
          </a:xfrm>
          <a:prstGeom prst="rect">
            <a:avLst/>
          </a:prstGeom>
          <a:noFill/>
          <a:ln w="0">
            <a:noFill/>
          </a:ln>
        </p:spPr>
        <p:txBody>
          <a:bodyPr lIns="0" rIns="0" tIns="0" bIns="0" anchor="t">
            <a:normAutofit fontScale="93000"/>
          </a:bodyPr>
          <a:p>
            <a:pPr indent="0">
              <a:spcBef>
                <a:spcPts val="1417"/>
              </a:spcBef>
              <a:buNone/>
            </a:pPr>
            <a:endParaRPr b="0" lang="en-US" sz="3200" spc="-1" strike="noStrike">
              <a:solidFill>
                <a:srgbClr val="ffffff"/>
              </a:solidFill>
              <a:latin typeface="Arial"/>
            </a:endParaRPr>
          </a:p>
        </p:txBody>
      </p:sp>
      <p:sp>
        <p:nvSpPr>
          <p:cNvPr id="39" name="PlaceHolder 5"/>
          <p:cNvSpPr>
            <a:spLocks noGrp="1"/>
          </p:cNvSpPr>
          <p:nvPr>
            <p:ph/>
          </p:nvPr>
        </p:nvSpPr>
        <p:spPr>
          <a:xfrm>
            <a:off x="1584000" y="2005560"/>
            <a:ext cx="2086200" cy="1239480"/>
          </a:xfrm>
          <a:prstGeom prst="rect">
            <a:avLst/>
          </a:prstGeom>
          <a:noFill/>
          <a:ln w="0">
            <a:noFill/>
          </a:ln>
        </p:spPr>
        <p:txBody>
          <a:bodyPr lIns="0" rIns="0" tIns="0" bIns="0" anchor="t">
            <a:normAutofit fontScale="93000"/>
          </a:bodyPr>
          <a:p>
            <a:pPr indent="0">
              <a:spcBef>
                <a:spcPts val="1417"/>
              </a:spcBef>
              <a:buNone/>
            </a:pPr>
            <a:endParaRPr b="0" lang="en-US" sz="3200" spc="-1" strike="noStrike">
              <a:solidFill>
                <a:srgbClr val="ffffff"/>
              </a:solidFill>
              <a:latin typeface="Arial"/>
            </a:endParaRPr>
          </a:p>
        </p:txBody>
      </p:sp>
      <p:sp>
        <p:nvSpPr>
          <p:cNvPr id="40" name="PlaceHolder 6"/>
          <p:cNvSpPr>
            <a:spLocks noGrp="1"/>
          </p:cNvSpPr>
          <p:nvPr>
            <p:ph/>
          </p:nvPr>
        </p:nvSpPr>
        <p:spPr>
          <a:xfrm>
            <a:off x="3774960" y="2005560"/>
            <a:ext cx="2086200" cy="1239480"/>
          </a:xfrm>
          <a:prstGeom prst="rect">
            <a:avLst/>
          </a:prstGeom>
          <a:noFill/>
          <a:ln w="0">
            <a:noFill/>
          </a:ln>
        </p:spPr>
        <p:txBody>
          <a:bodyPr lIns="0" rIns="0" tIns="0" bIns="0" anchor="t">
            <a:normAutofit fontScale="93000"/>
          </a:bodyPr>
          <a:p>
            <a:pPr indent="0">
              <a:spcBef>
                <a:spcPts val="1417"/>
              </a:spcBef>
              <a:buNone/>
            </a:pPr>
            <a:endParaRPr b="0" lang="en-US" sz="3200" spc="-1" strike="noStrike">
              <a:solidFill>
                <a:srgbClr val="ffffff"/>
              </a:solidFill>
              <a:latin typeface="Arial"/>
            </a:endParaRPr>
          </a:p>
        </p:txBody>
      </p:sp>
      <p:sp>
        <p:nvSpPr>
          <p:cNvPr id="41" name="PlaceHolder 7"/>
          <p:cNvSpPr>
            <a:spLocks noGrp="1"/>
          </p:cNvSpPr>
          <p:nvPr>
            <p:ph/>
          </p:nvPr>
        </p:nvSpPr>
        <p:spPr>
          <a:xfrm>
            <a:off x="5965920" y="2005560"/>
            <a:ext cx="2086200" cy="1239480"/>
          </a:xfrm>
          <a:prstGeom prst="rect">
            <a:avLst/>
          </a:prstGeom>
          <a:noFill/>
          <a:ln w="0">
            <a:noFill/>
          </a:ln>
        </p:spPr>
        <p:txBody>
          <a:bodyPr lIns="0" rIns="0" tIns="0" bIns="0" anchor="t">
            <a:normAutofit fontScale="93000"/>
          </a:bodyPr>
          <a:p>
            <a:pPr indent="0">
              <a:spcBef>
                <a:spcPts val="1417"/>
              </a:spcBef>
              <a:buNone/>
            </a:pPr>
            <a:endParaRPr b="0" lang="en-US" sz="3200" spc="-1" strike="noStrike">
              <a:solidFill>
                <a:srgbClr val="ffffff"/>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F8A7BB45-BF12-4A98-B687-A9E6581B3FA1}" type="slidenum">
              <a:t>&lt;#&gt;</a:t>
            </a:fld>
          </a:p>
        </p:txBody>
      </p:sp>
      <p:sp>
        <p:nvSpPr>
          <p:cNvPr id="4" name="PlaceHolder 3"/>
          <p:cNvSpPr>
            <a:spLocks noGrp="1"/>
          </p:cNvSpPr>
          <p:nvPr>
            <p:ph type="dt" idx="1"/>
          </p:nvPr>
        </p:nvSpPr>
        <p:spPr/>
        <p:txBody>
          <a:bodyPr/>
          <a:p>
            <a:r>
              <a:rPr lang="pt-BR"/>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144000" y="3888000"/>
            <a:ext cx="9000000" cy="658440"/>
          </a:xfrm>
          <a:prstGeom prst="rect">
            <a:avLst/>
          </a:prstGeom>
          <a:noFill/>
          <a:ln w="0">
            <a:noFill/>
          </a:ln>
        </p:spPr>
        <p:txBody>
          <a:bodyPr lIns="0" rIns="0" tIns="0" bIns="0" anchor="ctr">
            <a:noAutofit/>
          </a:bodyPr>
          <a:p>
            <a:pPr indent="0">
              <a:buNone/>
            </a:pPr>
            <a:endParaRPr b="0" lang="en-US" sz="4400" spc="-1" strike="noStrike">
              <a:solidFill>
                <a:srgbClr val="ffffff"/>
              </a:solidFill>
              <a:latin typeface="Arial"/>
            </a:endParaRPr>
          </a:p>
        </p:txBody>
      </p:sp>
      <p:sp>
        <p:nvSpPr>
          <p:cNvPr id="53" name="PlaceHolder 2"/>
          <p:cNvSpPr>
            <a:spLocks noGrp="1"/>
          </p:cNvSpPr>
          <p:nvPr>
            <p:ph type="subTitle"/>
          </p:nvPr>
        </p:nvSpPr>
        <p:spPr>
          <a:xfrm>
            <a:off x="1584000" y="648000"/>
            <a:ext cx="6479640" cy="2598840"/>
          </a:xfrm>
          <a:prstGeom prst="rect">
            <a:avLst/>
          </a:prstGeom>
          <a:noFill/>
          <a:ln w="0">
            <a:noFill/>
          </a:ln>
        </p:spPr>
        <p:txBody>
          <a:bodyPr lIns="0" rIns="0" tIns="0" bIns="0" anchor="ctr">
            <a:noAutofit/>
          </a:bodyPr>
          <a:p>
            <a:pPr indent="0" algn="ctr">
              <a:buNone/>
            </a:pPr>
            <a:endParaRPr b="0" lang="en-US" sz="3200" spc="-1" strike="noStrike">
              <a:solidFill>
                <a:srgbClr val="ffffff"/>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931B7D1A-C690-4A1F-AF3F-568499E9EA04}" type="slidenum">
              <a:t>&lt;#&gt;</a:t>
            </a:fld>
          </a:p>
        </p:txBody>
      </p:sp>
      <p:sp>
        <p:nvSpPr>
          <p:cNvPr id="6" name="PlaceHolder 5"/>
          <p:cNvSpPr>
            <a:spLocks noGrp="1"/>
          </p:cNvSpPr>
          <p:nvPr>
            <p:ph type="dt" idx="1"/>
          </p:nvPr>
        </p:nvSpPr>
        <p:spPr/>
        <p:txBody>
          <a:bodyPr/>
          <a:p>
            <a:r>
              <a:rPr lang="pt-BR"/>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144000" y="3888000"/>
            <a:ext cx="9000000" cy="658440"/>
          </a:xfrm>
          <a:prstGeom prst="rect">
            <a:avLst/>
          </a:prstGeom>
          <a:noFill/>
          <a:ln w="0">
            <a:noFill/>
          </a:ln>
        </p:spPr>
        <p:txBody>
          <a:bodyPr lIns="0" rIns="0" tIns="0" bIns="0" anchor="ctr">
            <a:noAutofit/>
          </a:bodyPr>
          <a:p>
            <a:pPr indent="0">
              <a:buNone/>
            </a:pPr>
            <a:endParaRPr b="0" lang="en-US" sz="4400" spc="-1" strike="noStrike">
              <a:solidFill>
                <a:srgbClr val="ffffff"/>
              </a:solidFill>
              <a:latin typeface="Arial"/>
            </a:endParaRPr>
          </a:p>
        </p:txBody>
      </p:sp>
      <p:sp>
        <p:nvSpPr>
          <p:cNvPr id="55" name="PlaceHolder 2"/>
          <p:cNvSpPr>
            <a:spLocks noGrp="1"/>
          </p:cNvSpPr>
          <p:nvPr>
            <p:ph/>
          </p:nvPr>
        </p:nvSpPr>
        <p:spPr>
          <a:xfrm>
            <a:off x="1584000" y="648000"/>
            <a:ext cx="6479640" cy="2598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589A4A41-EC2F-4EA7-8B4C-326F817F13FE}" type="slidenum">
              <a:t>&lt;#&gt;</a:t>
            </a:fld>
          </a:p>
        </p:txBody>
      </p:sp>
      <p:sp>
        <p:nvSpPr>
          <p:cNvPr id="6" name="PlaceHolder 5"/>
          <p:cNvSpPr>
            <a:spLocks noGrp="1"/>
          </p:cNvSpPr>
          <p:nvPr>
            <p:ph type="dt" idx="1"/>
          </p:nvPr>
        </p:nvSpPr>
        <p:spPr/>
        <p:txBody>
          <a:bodyPr/>
          <a:p>
            <a:r>
              <a:rPr lang="pt-BR"/>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144000" y="3888000"/>
            <a:ext cx="9000000" cy="658440"/>
          </a:xfrm>
          <a:prstGeom prst="rect">
            <a:avLst/>
          </a:prstGeom>
          <a:noFill/>
          <a:ln w="0">
            <a:noFill/>
          </a:ln>
        </p:spPr>
        <p:txBody>
          <a:bodyPr lIns="0" rIns="0" tIns="0" bIns="0" anchor="ctr">
            <a:noAutofit/>
          </a:bodyPr>
          <a:p>
            <a:pPr indent="0">
              <a:buNone/>
            </a:pPr>
            <a:endParaRPr b="0" lang="en-US" sz="4400" spc="-1" strike="noStrike">
              <a:solidFill>
                <a:srgbClr val="ffffff"/>
              </a:solidFill>
              <a:latin typeface="Arial"/>
            </a:endParaRPr>
          </a:p>
        </p:txBody>
      </p:sp>
      <p:sp>
        <p:nvSpPr>
          <p:cNvPr id="57" name="PlaceHolder 2"/>
          <p:cNvSpPr>
            <a:spLocks noGrp="1"/>
          </p:cNvSpPr>
          <p:nvPr>
            <p:ph/>
          </p:nvPr>
        </p:nvSpPr>
        <p:spPr>
          <a:xfrm>
            <a:off x="1584000" y="648000"/>
            <a:ext cx="3161880" cy="2598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
        <p:nvSpPr>
          <p:cNvPr id="58" name="PlaceHolder 3"/>
          <p:cNvSpPr>
            <a:spLocks noGrp="1"/>
          </p:cNvSpPr>
          <p:nvPr>
            <p:ph/>
          </p:nvPr>
        </p:nvSpPr>
        <p:spPr>
          <a:xfrm>
            <a:off x="4904280" y="648000"/>
            <a:ext cx="3161880" cy="2598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522A20DE-7CA7-48E8-B0EB-98CB59D2B19D}" type="slidenum">
              <a:t>&lt;#&gt;</a:t>
            </a:fld>
          </a:p>
        </p:txBody>
      </p:sp>
      <p:sp>
        <p:nvSpPr>
          <p:cNvPr id="7" name="PlaceHolder 6"/>
          <p:cNvSpPr>
            <a:spLocks noGrp="1"/>
          </p:cNvSpPr>
          <p:nvPr>
            <p:ph type="dt" idx="1"/>
          </p:nvPr>
        </p:nvSpPr>
        <p:spPr/>
        <p:txBody>
          <a:bodyPr/>
          <a:p>
            <a:r>
              <a:rPr lang="pt-BR"/>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144000" y="3888000"/>
            <a:ext cx="9000000" cy="658440"/>
          </a:xfrm>
          <a:prstGeom prst="rect">
            <a:avLst/>
          </a:prstGeom>
          <a:noFill/>
          <a:ln w="0">
            <a:noFill/>
          </a:ln>
        </p:spPr>
        <p:txBody>
          <a:bodyPr lIns="0" rIns="0" tIns="0" bIns="0" anchor="ctr">
            <a:noAutofit/>
          </a:bodyPr>
          <a:p>
            <a:pPr indent="0">
              <a:buNone/>
            </a:pPr>
            <a:endParaRPr b="0" lang="en-US" sz="4400" spc="-1" strike="noStrike">
              <a:solidFill>
                <a:srgbClr val="ffffff"/>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48AF8D6B-33E0-42D6-9F38-1A22DA25D8D9}" type="slidenum">
              <a:t>&lt;#&gt;</a:t>
            </a:fld>
          </a:p>
        </p:txBody>
      </p:sp>
      <p:sp>
        <p:nvSpPr>
          <p:cNvPr id="5" name="PlaceHolder 4"/>
          <p:cNvSpPr>
            <a:spLocks noGrp="1"/>
          </p:cNvSpPr>
          <p:nvPr>
            <p:ph type="dt" idx="1"/>
          </p:nvPr>
        </p:nvSpPr>
        <p:spPr/>
        <p:txBody>
          <a:bodyPr/>
          <a:p>
            <a:r>
              <a:rPr lang="pt-BR"/>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144000" y="3888000"/>
            <a:ext cx="9000000" cy="3053520"/>
          </a:xfrm>
          <a:prstGeom prst="rect">
            <a:avLst/>
          </a:prstGeom>
          <a:noFill/>
          <a:ln w="0">
            <a:noFill/>
          </a:ln>
        </p:spPr>
        <p:txBody>
          <a:bodyPr lIns="0" rIns="0" tIns="0" bIns="0" anchor="ctr">
            <a:noAutofit/>
          </a:bodyPr>
          <a:p>
            <a:pPr algn="ctr"/>
            <a:endParaRPr b="0" lang="en-US" sz="3200" spc="-1" strike="noStrike">
              <a:solidFill>
                <a:srgbClr val="ffffff"/>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2E0F3B02-8071-403F-BCB4-C4E997866F07}" type="slidenum">
              <a:t>&lt;#&gt;</a:t>
            </a:fld>
          </a:p>
        </p:txBody>
      </p:sp>
      <p:sp>
        <p:nvSpPr>
          <p:cNvPr id="5" name="PlaceHolder 4"/>
          <p:cNvSpPr>
            <a:spLocks noGrp="1"/>
          </p:cNvSpPr>
          <p:nvPr>
            <p:ph type="dt" idx="1"/>
          </p:nvPr>
        </p:nvSpPr>
        <p:spPr/>
        <p:txBody>
          <a:bodyPr/>
          <a:p>
            <a:r>
              <a:rPr lang="pt-BR"/>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144000" y="3888000"/>
            <a:ext cx="9000000" cy="658440"/>
          </a:xfrm>
          <a:prstGeom prst="rect">
            <a:avLst/>
          </a:prstGeom>
          <a:noFill/>
          <a:ln w="0">
            <a:noFill/>
          </a:ln>
        </p:spPr>
        <p:txBody>
          <a:bodyPr lIns="0" rIns="0" tIns="0" bIns="0" anchor="ctr">
            <a:noAutofit/>
          </a:bodyPr>
          <a:p>
            <a:pPr indent="0">
              <a:buNone/>
            </a:pPr>
            <a:endParaRPr b="0" lang="en-US" sz="4400" spc="-1" strike="noStrike">
              <a:solidFill>
                <a:srgbClr val="ffffff"/>
              </a:solidFill>
              <a:latin typeface="Arial"/>
            </a:endParaRPr>
          </a:p>
        </p:txBody>
      </p:sp>
      <p:sp>
        <p:nvSpPr>
          <p:cNvPr id="62" name="PlaceHolder 2"/>
          <p:cNvSpPr>
            <a:spLocks noGrp="1"/>
          </p:cNvSpPr>
          <p:nvPr>
            <p:ph/>
          </p:nvPr>
        </p:nvSpPr>
        <p:spPr>
          <a:xfrm>
            <a:off x="1584000" y="648000"/>
            <a:ext cx="3161880" cy="12394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
        <p:nvSpPr>
          <p:cNvPr id="63" name="PlaceHolder 3"/>
          <p:cNvSpPr>
            <a:spLocks noGrp="1"/>
          </p:cNvSpPr>
          <p:nvPr>
            <p:ph/>
          </p:nvPr>
        </p:nvSpPr>
        <p:spPr>
          <a:xfrm>
            <a:off x="4904280" y="648000"/>
            <a:ext cx="3161880" cy="2598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
        <p:nvSpPr>
          <p:cNvPr id="64" name="PlaceHolder 4"/>
          <p:cNvSpPr>
            <a:spLocks noGrp="1"/>
          </p:cNvSpPr>
          <p:nvPr>
            <p:ph/>
          </p:nvPr>
        </p:nvSpPr>
        <p:spPr>
          <a:xfrm>
            <a:off x="1584000" y="2005560"/>
            <a:ext cx="3161880" cy="12394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4622CF79-7868-4200-87F9-8279C68BEFFB}" type="slidenum">
              <a:t>&lt;#&gt;</a:t>
            </a:fld>
          </a:p>
        </p:txBody>
      </p:sp>
      <p:sp>
        <p:nvSpPr>
          <p:cNvPr id="8" name="PlaceHolder 7"/>
          <p:cNvSpPr>
            <a:spLocks noGrp="1"/>
          </p:cNvSpPr>
          <p:nvPr>
            <p:ph type="dt" idx="1"/>
          </p:nvPr>
        </p:nvSpPr>
        <p:spPr/>
        <p:txBody>
          <a:bodyPr/>
          <a:p>
            <a:r>
              <a:rPr lang="pt-BR"/>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144000" y="3888000"/>
            <a:ext cx="9000000" cy="658440"/>
          </a:xfrm>
          <a:prstGeom prst="rect">
            <a:avLst/>
          </a:prstGeom>
          <a:noFill/>
          <a:ln w="0">
            <a:noFill/>
          </a:ln>
        </p:spPr>
        <p:txBody>
          <a:bodyPr lIns="0" rIns="0" tIns="0" bIns="0" anchor="ctr">
            <a:noAutofit/>
          </a:bodyPr>
          <a:p>
            <a:pPr indent="0">
              <a:buNone/>
            </a:pPr>
            <a:endParaRPr b="0" lang="en-US" sz="4400" spc="-1" strike="noStrike">
              <a:solidFill>
                <a:srgbClr val="ffffff"/>
              </a:solidFill>
              <a:latin typeface="Arial"/>
            </a:endParaRPr>
          </a:p>
        </p:txBody>
      </p:sp>
      <p:sp>
        <p:nvSpPr>
          <p:cNvPr id="7" name="PlaceHolder 2"/>
          <p:cNvSpPr>
            <a:spLocks noGrp="1"/>
          </p:cNvSpPr>
          <p:nvPr>
            <p:ph type="subTitle"/>
          </p:nvPr>
        </p:nvSpPr>
        <p:spPr>
          <a:xfrm>
            <a:off x="1584000" y="648000"/>
            <a:ext cx="6479640" cy="2598840"/>
          </a:xfrm>
          <a:prstGeom prst="rect">
            <a:avLst/>
          </a:prstGeom>
          <a:noFill/>
          <a:ln w="0">
            <a:noFill/>
          </a:ln>
        </p:spPr>
        <p:txBody>
          <a:bodyPr lIns="0" rIns="0" tIns="0" bIns="0" anchor="ctr">
            <a:noAutofit/>
          </a:bodyPr>
          <a:p>
            <a:pPr indent="0" algn="ctr">
              <a:buNone/>
            </a:pPr>
            <a:endParaRPr b="0" lang="en-US" sz="3200" spc="-1" strike="noStrike">
              <a:solidFill>
                <a:srgbClr val="ffffff"/>
              </a:solid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144000" y="3888000"/>
            <a:ext cx="9000000" cy="658440"/>
          </a:xfrm>
          <a:prstGeom prst="rect">
            <a:avLst/>
          </a:prstGeom>
          <a:noFill/>
          <a:ln w="0">
            <a:noFill/>
          </a:ln>
        </p:spPr>
        <p:txBody>
          <a:bodyPr lIns="0" rIns="0" tIns="0" bIns="0" anchor="ctr">
            <a:noAutofit/>
          </a:bodyPr>
          <a:p>
            <a:pPr indent="0">
              <a:buNone/>
            </a:pPr>
            <a:endParaRPr b="0" lang="en-US" sz="4400" spc="-1" strike="noStrike">
              <a:solidFill>
                <a:srgbClr val="ffffff"/>
              </a:solidFill>
              <a:latin typeface="Arial"/>
            </a:endParaRPr>
          </a:p>
        </p:txBody>
      </p:sp>
      <p:sp>
        <p:nvSpPr>
          <p:cNvPr id="66" name="PlaceHolder 2"/>
          <p:cNvSpPr>
            <a:spLocks noGrp="1"/>
          </p:cNvSpPr>
          <p:nvPr>
            <p:ph/>
          </p:nvPr>
        </p:nvSpPr>
        <p:spPr>
          <a:xfrm>
            <a:off x="1584000" y="648000"/>
            <a:ext cx="3161880" cy="2598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
        <p:nvSpPr>
          <p:cNvPr id="67" name="PlaceHolder 3"/>
          <p:cNvSpPr>
            <a:spLocks noGrp="1"/>
          </p:cNvSpPr>
          <p:nvPr>
            <p:ph/>
          </p:nvPr>
        </p:nvSpPr>
        <p:spPr>
          <a:xfrm>
            <a:off x="4904280" y="648000"/>
            <a:ext cx="3161880" cy="12394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
        <p:nvSpPr>
          <p:cNvPr id="68" name="PlaceHolder 4"/>
          <p:cNvSpPr>
            <a:spLocks noGrp="1"/>
          </p:cNvSpPr>
          <p:nvPr>
            <p:ph/>
          </p:nvPr>
        </p:nvSpPr>
        <p:spPr>
          <a:xfrm>
            <a:off x="4904280" y="2005560"/>
            <a:ext cx="3161880" cy="12394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A66AF3FD-FF7A-4C87-8EC8-6E60B9567824}" type="slidenum">
              <a:t>&lt;#&gt;</a:t>
            </a:fld>
          </a:p>
        </p:txBody>
      </p:sp>
      <p:sp>
        <p:nvSpPr>
          <p:cNvPr id="8" name="PlaceHolder 7"/>
          <p:cNvSpPr>
            <a:spLocks noGrp="1"/>
          </p:cNvSpPr>
          <p:nvPr>
            <p:ph type="dt" idx="1"/>
          </p:nvPr>
        </p:nvSpPr>
        <p:spPr/>
        <p:txBody>
          <a:bodyPr/>
          <a:p>
            <a:r>
              <a:rPr lang="pt-BR"/>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144000" y="3888000"/>
            <a:ext cx="9000000" cy="658440"/>
          </a:xfrm>
          <a:prstGeom prst="rect">
            <a:avLst/>
          </a:prstGeom>
          <a:noFill/>
          <a:ln w="0">
            <a:noFill/>
          </a:ln>
        </p:spPr>
        <p:txBody>
          <a:bodyPr lIns="0" rIns="0" tIns="0" bIns="0" anchor="ctr">
            <a:noAutofit/>
          </a:bodyPr>
          <a:p>
            <a:pPr indent="0">
              <a:buNone/>
            </a:pPr>
            <a:endParaRPr b="0" lang="en-US" sz="4400" spc="-1" strike="noStrike">
              <a:solidFill>
                <a:srgbClr val="ffffff"/>
              </a:solidFill>
              <a:latin typeface="Arial"/>
            </a:endParaRPr>
          </a:p>
        </p:txBody>
      </p:sp>
      <p:sp>
        <p:nvSpPr>
          <p:cNvPr id="70" name="PlaceHolder 2"/>
          <p:cNvSpPr>
            <a:spLocks noGrp="1"/>
          </p:cNvSpPr>
          <p:nvPr>
            <p:ph/>
          </p:nvPr>
        </p:nvSpPr>
        <p:spPr>
          <a:xfrm>
            <a:off x="1584000" y="648000"/>
            <a:ext cx="3161880" cy="12394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
        <p:nvSpPr>
          <p:cNvPr id="71" name="PlaceHolder 3"/>
          <p:cNvSpPr>
            <a:spLocks noGrp="1"/>
          </p:cNvSpPr>
          <p:nvPr>
            <p:ph/>
          </p:nvPr>
        </p:nvSpPr>
        <p:spPr>
          <a:xfrm>
            <a:off x="4904280" y="648000"/>
            <a:ext cx="3161880" cy="12394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
        <p:nvSpPr>
          <p:cNvPr id="72" name="PlaceHolder 4"/>
          <p:cNvSpPr>
            <a:spLocks noGrp="1"/>
          </p:cNvSpPr>
          <p:nvPr>
            <p:ph/>
          </p:nvPr>
        </p:nvSpPr>
        <p:spPr>
          <a:xfrm>
            <a:off x="1584000" y="2005560"/>
            <a:ext cx="6479640" cy="12394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54FABA78-1232-4A3F-90FD-2F2191710EE6}" type="slidenum">
              <a:t>&lt;#&gt;</a:t>
            </a:fld>
          </a:p>
        </p:txBody>
      </p:sp>
      <p:sp>
        <p:nvSpPr>
          <p:cNvPr id="8" name="PlaceHolder 7"/>
          <p:cNvSpPr>
            <a:spLocks noGrp="1"/>
          </p:cNvSpPr>
          <p:nvPr>
            <p:ph type="dt" idx="1"/>
          </p:nvPr>
        </p:nvSpPr>
        <p:spPr/>
        <p:txBody>
          <a:bodyPr/>
          <a:p>
            <a:r>
              <a:rPr lang="pt-BR"/>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144000" y="3888000"/>
            <a:ext cx="9000000" cy="658440"/>
          </a:xfrm>
          <a:prstGeom prst="rect">
            <a:avLst/>
          </a:prstGeom>
          <a:noFill/>
          <a:ln w="0">
            <a:noFill/>
          </a:ln>
        </p:spPr>
        <p:txBody>
          <a:bodyPr lIns="0" rIns="0" tIns="0" bIns="0" anchor="ctr">
            <a:noAutofit/>
          </a:bodyPr>
          <a:p>
            <a:pPr indent="0">
              <a:buNone/>
            </a:pPr>
            <a:endParaRPr b="0" lang="en-US" sz="4400" spc="-1" strike="noStrike">
              <a:solidFill>
                <a:srgbClr val="ffffff"/>
              </a:solidFill>
              <a:latin typeface="Arial"/>
            </a:endParaRPr>
          </a:p>
        </p:txBody>
      </p:sp>
      <p:sp>
        <p:nvSpPr>
          <p:cNvPr id="74" name="PlaceHolder 2"/>
          <p:cNvSpPr>
            <a:spLocks noGrp="1"/>
          </p:cNvSpPr>
          <p:nvPr>
            <p:ph/>
          </p:nvPr>
        </p:nvSpPr>
        <p:spPr>
          <a:xfrm>
            <a:off x="1584000" y="648000"/>
            <a:ext cx="6479640" cy="12394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
        <p:nvSpPr>
          <p:cNvPr id="75" name="PlaceHolder 3"/>
          <p:cNvSpPr>
            <a:spLocks noGrp="1"/>
          </p:cNvSpPr>
          <p:nvPr>
            <p:ph/>
          </p:nvPr>
        </p:nvSpPr>
        <p:spPr>
          <a:xfrm>
            <a:off x="1584000" y="2005560"/>
            <a:ext cx="6479640" cy="12394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65AD1F4D-B7EC-4FCB-8D70-3D5BC1C631EB}" type="slidenum">
              <a:t>&lt;#&gt;</a:t>
            </a:fld>
          </a:p>
        </p:txBody>
      </p:sp>
      <p:sp>
        <p:nvSpPr>
          <p:cNvPr id="7" name="PlaceHolder 6"/>
          <p:cNvSpPr>
            <a:spLocks noGrp="1"/>
          </p:cNvSpPr>
          <p:nvPr>
            <p:ph type="dt" idx="1"/>
          </p:nvPr>
        </p:nvSpPr>
        <p:spPr/>
        <p:txBody>
          <a:bodyPr/>
          <a:p>
            <a:r>
              <a:rPr lang="pt-BR"/>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144000" y="3888000"/>
            <a:ext cx="9000000" cy="658440"/>
          </a:xfrm>
          <a:prstGeom prst="rect">
            <a:avLst/>
          </a:prstGeom>
          <a:noFill/>
          <a:ln w="0">
            <a:noFill/>
          </a:ln>
        </p:spPr>
        <p:txBody>
          <a:bodyPr lIns="0" rIns="0" tIns="0" bIns="0" anchor="ctr">
            <a:noAutofit/>
          </a:bodyPr>
          <a:p>
            <a:pPr indent="0">
              <a:buNone/>
            </a:pPr>
            <a:endParaRPr b="0" lang="en-US" sz="4400" spc="-1" strike="noStrike">
              <a:solidFill>
                <a:srgbClr val="ffffff"/>
              </a:solidFill>
              <a:latin typeface="Arial"/>
            </a:endParaRPr>
          </a:p>
        </p:txBody>
      </p:sp>
      <p:sp>
        <p:nvSpPr>
          <p:cNvPr id="77" name="PlaceHolder 2"/>
          <p:cNvSpPr>
            <a:spLocks noGrp="1"/>
          </p:cNvSpPr>
          <p:nvPr>
            <p:ph/>
          </p:nvPr>
        </p:nvSpPr>
        <p:spPr>
          <a:xfrm>
            <a:off x="1584000" y="648000"/>
            <a:ext cx="3161880" cy="12394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
        <p:nvSpPr>
          <p:cNvPr id="78" name="PlaceHolder 3"/>
          <p:cNvSpPr>
            <a:spLocks noGrp="1"/>
          </p:cNvSpPr>
          <p:nvPr>
            <p:ph/>
          </p:nvPr>
        </p:nvSpPr>
        <p:spPr>
          <a:xfrm>
            <a:off x="4904280" y="648000"/>
            <a:ext cx="3161880" cy="12394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
        <p:nvSpPr>
          <p:cNvPr id="79" name="PlaceHolder 4"/>
          <p:cNvSpPr>
            <a:spLocks noGrp="1"/>
          </p:cNvSpPr>
          <p:nvPr>
            <p:ph/>
          </p:nvPr>
        </p:nvSpPr>
        <p:spPr>
          <a:xfrm>
            <a:off x="1584000" y="2005560"/>
            <a:ext cx="3161880" cy="12394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
        <p:nvSpPr>
          <p:cNvPr id="80" name="PlaceHolder 5"/>
          <p:cNvSpPr>
            <a:spLocks noGrp="1"/>
          </p:cNvSpPr>
          <p:nvPr>
            <p:ph/>
          </p:nvPr>
        </p:nvSpPr>
        <p:spPr>
          <a:xfrm>
            <a:off x="4904280" y="2005560"/>
            <a:ext cx="3161880" cy="12394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DE59CF52-128F-448B-9B88-9642672AE514}" type="slidenum">
              <a:t>&lt;#&gt;</a:t>
            </a:fld>
          </a:p>
        </p:txBody>
      </p:sp>
      <p:sp>
        <p:nvSpPr>
          <p:cNvPr id="9" name="PlaceHolder 8"/>
          <p:cNvSpPr>
            <a:spLocks noGrp="1"/>
          </p:cNvSpPr>
          <p:nvPr>
            <p:ph type="dt" idx="1"/>
          </p:nvPr>
        </p:nvSpPr>
        <p:spPr/>
        <p:txBody>
          <a:bodyPr/>
          <a:p>
            <a:r>
              <a:rPr lang="pt-BR"/>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144000" y="3888000"/>
            <a:ext cx="9000000" cy="658440"/>
          </a:xfrm>
          <a:prstGeom prst="rect">
            <a:avLst/>
          </a:prstGeom>
          <a:noFill/>
          <a:ln w="0">
            <a:noFill/>
          </a:ln>
        </p:spPr>
        <p:txBody>
          <a:bodyPr lIns="0" rIns="0" tIns="0" bIns="0" anchor="ctr">
            <a:noAutofit/>
          </a:bodyPr>
          <a:p>
            <a:pPr indent="0">
              <a:buNone/>
            </a:pPr>
            <a:endParaRPr b="0" lang="en-US" sz="4400" spc="-1" strike="noStrike">
              <a:solidFill>
                <a:srgbClr val="ffffff"/>
              </a:solidFill>
              <a:latin typeface="Arial"/>
            </a:endParaRPr>
          </a:p>
        </p:txBody>
      </p:sp>
      <p:sp>
        <p:nvSpPr>
          <p:cNvPr id="82" name="PlaceHolder 2"/>
          <p:cNvSpPr>
            <a:spLocks noGrp="1"/>
          </p:cNvSpPr>
          <p:nvPr>
            <p:ph/>
          </p:nvPr>
        </p:nvSpPr>
        <p:spPr>
          <a:xfrm>
            <a:off x="1584000" y="648000"/>
            <a:ext cx="2086200" cy="1239480"/>
          </a:xfrm>
          <a:prstGeom prst="rect">
            <a:avLst/>
          </a:prstGeom>
          <a:noFill/>
          <a:ln w="0">
            <a:noFill/>
          </a:ln>
        </p:spPr>
        <p:txBody>
          <a:bodyPr lIns="0" rIns="0" tIns="0" bIns="0" anchor="t">
            <a:normAutofit fontScale="93000"/>
          </a:bodyPr>
          <a:p>
            <a:pPr indent="0">
              <a:spcBef>
                <a:spcPts val="1417"/>
              </a:spcBef>
              <a:buNone/>
            </a:pPr>
            <a:endParaRPr b="0" lang="en-US" sz="3200" spc="-1" strike="noStrike">
              <a:solidFill>
                <a:srgbClr val="ffffff"/>
              </a:solidFill>
              <a:latin typeface="Arial"/>
            </a:endParaRPr>
          </a:p>
        </p:txBody>
      </p:sp>
      <p:sp>
        <p:nvSpPr>
          <p:cNvPr id="83" name="PlaceHolder 3"/>
          <p:cNvSpPr>
            <a:spLocks noGrp="1"/>
          </p:cNvSpPr>
          <p:nvPr>
            <p:ph/>
          </p:nvPr>
        </p:nvSpPr>
        <p:spPr>
          <a:xfrm>
            <a:off x="3774960" y="648000"/>
            <a:ext cx="2086200" cy="1239480"/>
          </a:xfrm>
          <a:prstGeom prst="rect">
            <a:avLst/>
          </a:prstGeom>
          <a:noFill/>
          <a:ln w="0">
            <a:noFill/>
          </a:ln>
        </p:spPr>
        <p:txBody>
          <a:bodyPr lIns="0" rIns="0" tIns="0" bIns="0" anchor="t">
            <a:normAutofit fontScale="93000"/>
          </a:bodyPr>
          <a:p>
            <a:pPr indent="0">
              <a:spcBef>
                <a:spcPts val="1417"/>
              </a:spcBef>
              <a:buNone/>
            </a:pPr>
            <a:endParaRPr b="0" lang="en-US" sz="3200" spc="-1" strike="noStrike">
              <a:solidFill>
                <a:srgbClr val="ffffff"/>
              </a:solidFill>
              <a:latin typeface="Arial"/>
            </a:endParaRPr>
          </a:p>
        </p:txBody>
      </p:sp>
      <p:sp>
        <p:nvSpPr>
          <p:cNvPr id="84" name="PlaceHolder 4"/>
          <p:cNvSpPr>
            <a:spLocks noGrp="1"/>
          </p:cNvSpPr>
          <p:nvPr>
            <p:ph/>
          </p:nvPr>
        </p:nvSpPr>
        <p:spPr>
          <a:xfrm>
            <a:off x="5965920" y="648000"/>
            <a:ext cx="2086200" cy="1239480"/>
          </a:xfrm>
          <a:prstGeom prst="rect">
            <a:avLst/>
          </a:prstGeom>
          <a:noFill/>
          <a:ln w="0">
            <a:noFill/>
          </a:ln>
        </p:spPr>
        <p:txBody>
          <a:bodyPr lIns="0" rIns="0" tIns="0" bIns="0" anchor="t">
            <a:normAutofit fontScale="93000"/>
          </a:bodyPr>
          <a:p>
            <a:pPr indent="0">
              <a:spcBef>
                <a:spcPts val="1417"/>
              </a:spcBef>
              <a:buNone/>
            </a:pPr>
            <a:endParaRPr b="0" lang="en-US" sz="3200" spc="-1" strike="noStrike">
              <a:solidFill>
                <a:srgbClr val="ffffff"/>
              </a:solidFill>
              <a:latin typeface="Arial"/>
            </a:endParaRPr>
          </a:p>
        </p:txBody>
      </p:sp>
      <p:sp>
        <p:nvSpPr>
          <p:cNvPr id="85" name="PlaceHolder 5"/>
          <p:cNvSpPr>
            <a:spLocks noGrp="1"/>
          </p:cNvSpPr>
          <p:nvPr>
            <p:ph/>
          </p:nvPr>
        </p:nvSpPr>
        <p:spPr>
          <a:xfrm>
            <a:off x="1584000" y="2005560"/>
            <a:ext cx="2086200" cy="1239480"/>
          </a:xfrm>
          <a:prstGeom prst="rect">
            <a:avLst/>
          </a:prstGeom>
          <a:noFill/>
          <a:ln w="0">
            <a:noFill/>
          </a:ln>
        </p:spPr>
        <p:txBody>
          <a:bodyPr lIns="0" rIns="0" tIns="0" bIns="0" anchor="t">
            <a:normAutofit fontScale="93000"/>
          </a:bodyPr>
          <a:p>
            <a:pPr indent="0">
              <a:spcBef>
                <a:spcPts val="1417"/>
              </a:spcBef>
              <a:buNone/>
            </a:pPr>
            <a:endParaRPr b="0" lang="en-US" sz="3200" spc="-1" strike="noStrike">
              <a:solidFill>
                <a:srgbClr val="ffffff"/>
              </a:solidFill>
              <a:latin typeface="Arial"/>
            </a:endParaRPr>
          </a:p>
        </p:txBody>
      </p:sp>
      <p:sp>
        <p:nvSpPr>
          <p:cNvPr id="86" name="PlaceHolder 6"/>
          <p:cNvSpPr>
            <a:spLocks noGrp="1"/>
          </p:cNvSpPr>
          <p:nvPr>
            <p:ph/>
          </p:nvPr>
        </p:nvSpPr>
        <p:spPr>
          <a:xfrm>
            <a:off x="3774960" y="2005560"/>
            <a:ext cx="2086200" cy="1239480"/>
          </a:xfrm>
          <a:prstGeom prst="rect">
            <a:avLst/>
          </a:prstGeom>
          <a:noFill/>
          <a:ln w="0">
            <a:noFill/>
          </a:ln>
        </p:spPr>
        <p:txBody>
          <a:bodyPr lIns="0" rIns="0" tIns="0" bIns="0" anchor="t">
            <a:normAutofit fontScale="93000"/>
          </a:bodyPr>
          <a:p>
            <a:pPr indent="0">
              <a:spcBef>
                <a:spcPts val="1417"/>
              </a:spcBef>
              <a:buNone/>
            </a:pPr>
            <a:endParaRPr b="0" lang="en-US" sz="3200" spc="-1" strike="noStrike">
              <a:solidFill>
                <a:srgbClr val="ffffff"/>
              </a:solidFill>
              <a:latin typeface="Arial"/>
            </a:endParaRPr>
          </a:p>
        </p:txBody>
      </p:sp>
      <p:sp>
        <p:nvSpPr>
          <p:cNvPr id="87" name="PlaceHolder 7"/>
          <p:cNvSpPr>
            <a:spLocks noGrp="1"/>
          </p:cNvSpPr>
          <p:nvPr>
            <p:ph/>
          </p:nvPr>
        </p:nvSpPr>
        <p:spPr>
          <a:xfrm>
            <a:off x="5965920" y="2005560"/>
            <a:ext cx="2086200" cy="1239480"/>
          </a:xfrm>
          <a:prstGeom prst="rect">
            <a:avLst/>
          </a:prstGeom>
          <a:noFill/>
          <a:ln w="0">
            <a:noFill/>
          </a:ln>
        </p:spPr>
        <p:txBody>
          <a:bodyPr lIns="0" rIns="0" tIns="0" bIns="0" anchor="t">
            <a:normAutofit fontScale="93000"/>
          </a:bodyPr>
          <a:p>
            <a:pPr indent="0">
              <a:spcBef>
                <a:spcPts val="1417"/>
              </a:spcBef>
              <a:buNone/>
            </a:pPr>
            <a:endParaRPr b="0" lang="en-US" sz="3200" spc="-1" strike="noStrike">
              <a:solidFill>
                <a:srgbClr val="ffffff"/>
              </a:solidFill>
              <a:latin typeface="Arial"/>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70A3C1FE-30C0-4B9E-A995-2D2A608EA070}" type="slidenum">
              <a:t>&lt;#&gt;</a:t>
            </a:fld>
          </a:p>
        </p:txBody>
      </p:sp>
      <p:sp>
        <p:nvSpPr>
          <p:cNvPr id="11" name="PlaceHolder 10"/>
          <p:cNvSpPr>
            <a:spLocks noGrp="1"/>
          </p:cNvSpPr>
          <p:nvPr>
            <p:ph type="dt" idx="1"/>
          </p:nvPr>
        </p:nvSpPr>
        <p:spPr/>
        <p:txBody>
          <a:bodyPr/>
          <a:p>
            <a:r>
              <a:rPr lang="pt-BR"/>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50DF397A-E332-4CD7-AD8A-53054A549F0A}" type="slidenum">
              <a:t>&lt;#&gt;</a:t>
            </a:fld>
          </a:p>
        </p:txBody>
      </p:sp>
      <p:sp>
        <p:nvSpPr>
          <p:cNvPr id="4" name="PlaceHolder 3"/>
          <p:cNvSpPr>
            <a:spLocks noGrp="1"/>
          </p:cNvSpPr>
          <p:nvPr>
            <p:ph type="dt" idx="4"/>
          </p:nvPr>
        </p:nvSpPr>
        <p:spPr/>
        <p:txBody>
          <a:bodyPr/>
          <a:p>
            <a:r>
              <a:rPr lang="pt-BR"/>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1" name="PlaceHolder 1"/>
          <p:cNvSpPr>
            <a:spLocks noGrp="1"/>
          </p:cNvSpPr>
          <p:nvPr>
            <p:ph type="title"/>
          </p:nvPr>
        </p:nvSpPr>
        <p:spPr>
          <a:xfrm>
            <a:off x="144000" y="3888000"/>
            <a:ext cx="9000000" cy="658440"/>
          </a:xfrm>
          <a:prstGeom prst="rect">
            <a:avLst/>
          </a:prstGeom>
          <a:noFill/>
          <a:ln w="0">
            <a:noFill/>
          </a:ln>
        </p:spPr>
        <p:txBody>
          <a:bodyPr lIns="0" rIns="0" tIns="0" bIns="0" anchor="ctr">
            <a:noAutofit/>
          </a:bodyPr>
          <a:p>
            <a:pPr indent="0">
              <a:buNone/>
            </a:pPr>
            <a:endParaRPr b="0" lang="en-US" sz="4400" spc="-1" strike="noStrike">
              <a:solidFill>
                <a:srgbClr val="ffffff"/>
              </a:solidFill>
              <a:latin typeface="Arial"/>
            </a:endParaRPr>
          </a:p>
        </p:txBody>
      </p:sp>
      <p:sp>
        <p:nvSpPr>
          <p:cNvPr id="102" name="PlaceHolder 2"/>
          <p:cNvSpPr>
            <a:spLocks noGrp="1"/>
          </p:cNvSpPr>
          <p:nvPr>
            <p:ph type="subTitle"/>
          </p:nvPr>
        </p:nvSpPr>
        <p:spPr>
          <a:xfrm>
            <a:off x="1584000" y="648000"/>
            <a:ext cx="6479640" cy="2598840"/>
          </a:xfrm>
          <a:prstGeom prst="rect">
            <a:avLst/>
          </a:prstGeom>
          <a:noFill/>
          <a:ln w="0">
            <a:noFill/>
          </a:ln>
        </p:spPr>
        <p:txBody>
          <a:bodyPr lIns="0" rIns="0" tIns="0" bIns="0" anchor="ctr">
            <a:noAutofit/>
          </a:bodyPr>
          <a:p>
            <a:pPr indent="0" algn="ctr">
              <a:buNone/>
            </a:pPr>
            <a:endParaRPr b="0" lang="en-US" sz="3200" spc="-1" strike="noStrike">
              <a:solidFill>
                <a:srgbClr val="ffffff"/>
              </a:solidFill>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FC1FD971-5DB4-4E3B-8CE8-76AA59AFC88F}" type="slidenum">
              <a:t>&lt;#&gt;</a:t>
            </a:fld>
          </a:p>
        </p:txBody>
      </p:sp>
      <p:sp>
        <p:nvSpPr>
          <p:cNvPr id="6" name="PlaceHolder 5"/>
          <p:cNvSpPr>
            <a:spLocks noGrp="1"/>
          </p:cNvSpPr>
          <p:nvPr>
            <p:ph type="dt" idx="4"/>
          </p:nvPr>
        </p:nvSpPr>
        <p:spPr/>
        <p:txBody>
          <a:bodyPr/>
          <a:p>
            <a:r>
              <a:rPr lang="pt-BR"/>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144000" y="3888000"/>
            <a:ext cx="9000000" cy="658440"/>
          </a:xfrm>
          <a:prstGeom prst="rect">
            <a:avLst/>
          </a:prstGeom>
          <a:noFill/>
          <a:ln w="0">
            <a:noFill/>
          </a:ln>
        </p:spPr>
        <p:txBody>
          <a:bodyPr lIns="0" rIns="0" tIns="0" bIns="0" anchor="ctr">
            <a:noAutofit/>
          </a:bodyPr>
          <a:p>
            <a:pPr indent="0">
              <a:buNone/>
            </a:pPr>
            <a:endParaRPr b="0" lang="en-US" sz="4400" spc="-1" strike="noStrike">
              <a:solidFill>
                <a:srgbClr val="ffffff"/>
              </a:solidFill>
              <a:latin typeface="Arial"/>
            </a:endParaRPr>
          </a:p>
        </p:txBody>
      </p:sp>
      <p:sp>
        <p:nvSpPr>
          <p:cNvPr id="104" name="PlaceHolder 2"/>
          <p:cNvSpPr>
            <a:spLocks noGrp="1"/>
          </p:cNvSpPr>
          <p:nvPr>
            <p:ph/>
          </p:nvPr>
        </p:nvSpPr>
        <p:spPr>
          <a:xfrm>
            <a:off x="1584000" y="648000"/>
            <a:ext cx="6479640" cy="2598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F1426377-D664-4DA4-B42A-2A643EB67945}" type="slidenum">
              <a:t>&lt;#&gt;</a:t>
            </a:fld>
          </a:p>
        </p:txBody>
      </p:sp>
      <p:sp>
        <p:nvSpPr>
          <p:cNvPr id="6" name="PlaceHolder 5"/>
          <p:cNvSpPr>
            <a:spLocks noGrp="1"/>
          </p:cNvSpPr>
          <p:nvPr>
            <p:ph type="dt" idx="4"/>
          </p:nvPr>
        </p:nvSpPr>
        <p:spPr/>
        <p:txBody>
          <a:bodyPr/>
          <a:p>
            <a:r>
              <a:rPr lang="pt-BR"/>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144000" y="3888000"/>
            <a:ext cx="9000000" cy="658440"/>
          </a:xfrm>
          <a:prstGeom prst="rect">
            <a:avLst/>
          </a:prstGeom>
          <a:noFill/>
          <a:ln w="0">
            <a:noFill/>
          </a:ln>
        </p:spPr>
        <p:txBody>
          <a:bodyPr lIns="0" rIns="0" tIns="0" bIns="0" anchor="ctr">
            <a:noAutofit/>
          </a:bodyPr>
          <a:p>
            <a:pPr indent="0">
              <a:buNone/>
            </a:pPr>
            <a:endParaRPr b="0" lang="en-US" sz="4400" spc="-1" strike="noStrike">
              <a:solidFill>
                <a:srgbClr val="ffffff"/>
              </a:solidFill>
              <a:latin typeface="Arial"/>
            </a:endParaRPr>
          </a:p>
        </p:txBody>
      </p:sp>
      <p:sp>
        <p:nvSpPr>
          <p:cNvPr id="106" name="PlaceHolder 2"/>
          <p:cNvSpPr>
            <a:spLocks noGrp="1"/>
          </p:cNvSpPr>
          <p:nvPr>
            <p:ph/>
          </p:nvPr>
        </p:nvSpPr>
        <p:spPr>
          <a:xfrm>
            <a:off x="1584000" y="648000"/>
            <a:ext cx="3161880" cy="2598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
        <p:nvSpPr>
          <p:cNvPr id="107" name="PlaceHolder 3"/>
          <p:cNvSpPr>
            <a:spLocks noGrp="1"/>
          </p:cNvSpPr>
          <p:nvPr>
            <p:ph/>
          </p:nvPr>
        </p:nvSpPr>
        <p:spPr>
          <a:xfrm>
            <a:off x="4904280" y="648000"/>
            <a:ext cx="3161880" cy="2598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CBD0A578-3838-4105-A09E-AF6E407BC36C}" type="slidenum">
              <a:t>&lt;#&gt;</a:t>
            </a:fld>
          </a:p>
        </p:txBody>
      </p:sp>
      <p:sp>
        <p:nvSpPr>
          <p:cNvPr id="7" name="PlaceHolder 6"/>
          <p:cNvSpPr>
            <a:spLocks noGrp="1"/>
          </p:cNvSpPr>
          <p:nvPr>
            <p:ph type="dt" idx="4"/>
          </p:nvPr>
        </p:nvSpPr>
        <p:spPr/>
        <p:txBody>
          <a:bodyPr/>
          <a:p>
            <a:r>
              <a:rPr lang="pt-BR"/>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8" name="PlaceHolder 1"/>
          <p:cNvSpPr>
            <a:spLocks noGrp="1"/>
          </p:cNvSpPr>
          <p:nvPr>
            <p:ph type="title"/>
          </p:nvPr>
        </p:nvSpPr>
        <p:spPr>
          <a:xfrm>
            <a:off x="144000" y="3888000"/>
            <a:ext cx="9000000" cy="658440"/>
          </a:xfrm>
          <a:prstGeom prst="rect">
            <a:avLst/>
          </a:prstGeom>
          <a:noFill/>
          <a:ln w="0">
            <a:noFill/>
          </a:ln>
        </p:spPr>
        <p:txBody>
          <a:bodyPr lIns="0" rIns="0" tIns="0" bIns="0" anchor="ctr">
            <a:noAutofit/>
          </a:bodyPr>
          <a:p>
            <a:pPr indent="0">
              <a:buNone/>
            </a:pPr>
            <a:endParaRPr b="0" lang="en-US" sz="4400" spc="-1" strike="noStrike">
              <a:solidFill>
                <a:srgbClr val="ffffff"/>
              </a:solidFill>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1955F559-1157-4FEC-B067-4B6A485447E4}" type="slidenum">
              <a:t>&lt;#&gt;</a:t>
            </a:fld>
          </a:p>
        </p:txBody>
      </p:sp>
      <p:sp>
        <p:nvSpPr>
          <p:cNvPr id="5" name="PlaceHolder 4"/>
          <p:cNvSpPr>
            <a:spLocks noGrp="1"/>
          </p:cNvSpPr>
          <p:nvPr>
            <p:ph type="dt" idx="4"/>
          </p:nvPr>
        </p:nvSpPr>
        <p:spPr/>
        <p:txBody>
          <a:bodyPr/>
          <a:p>
            <a:r>
              <a:rPr lang="pt-BR"/>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144000" y="3888000"/>
            <a:ext cx="9000000" cy="658440"/>
          </a:xfrm>
          <a:prstGeom prst="rect">
            <a:avLst/>
          </a:prstGeom>
          <a:noFill/>
          <a:ln w="0">
            <a:noFill/>
          </a:ln>
        </p:spPr>
        <p:txBody>
          <a:bodyPr lIns="0" rIns="0" tIns="0" bIns="0" anchor="ctr">
            <a:noAutofit/>
          </a:bodyPr>
          <a:p>
            <a:pPr indent="0">
              <a:buNone/>
            </a:pPr>
            <a:endParaRPr b="0" lang="en-US" sz="4400" spc="-1" strike="noStrike">
              <a:solidFill>
                <a:srgbClr val="ffffff"/>
              </a:solidFill>
              <a:latin typeface="Arial"/>
            </a:endParaRPr>
          </a:p>
        </p:txBody>
      </p:sp>
      <p:sp>
        <p:nvSpPr>
          <p:cNvPr id="9" name="PlaceHolder 2"/>
          <p:cNvSpPr>
            <a:spLocks noGrp="1"/>
          </p:cNvSpPr>
          <p:nvPr>
            <p:ph/>
          </p:nvPr>
        </p:nvSpPr>
        <p:spPr>
          <a:xfrm>
            <a:off x="1584000" y="648000"/>
            <a:ext cx="6479640" cy="2598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9" name="PlaceHolder 1"/>
          <p:cNvSpPr>
            <a:spLocks noGrp="1"/>
          </p:cNvSpPr>
          <p:nvPr>
            <p:ph type="subTitle"/>
          </p:nvPr>
        </p:nvSpPr>
        <p:spPr>
          <a:xfrm>
            <a:off x="144000" y="3888000"/>
            <a:ext cx="9000000" cy="3053520"/>
          </a:xfrm>
          <a:prstGeom prst="rect">
            <a:avLst/>
          </a:prstGeom>
          <a:noFill/>
          <a:ln w="0">
            <a:noFill/>
          </a:ln>
        </p:spPr>
        <p:txBody>
          <a:bodyPr lIns="0" rIns="0" tIns="0" bIns="0" anchor="ctr">
            <a:noAutofit/>
          </a:bodyPr>
          <a:p>
            <a:pPr algn="ctr"/>
            <a:endParaRPr b="0" lang="en-US" sz="3200" spc="-1" strike="noStrike">
              <a:solidFill>
                <a:srgbClr val="ffffff"/>
              </a:solidFill>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435B1812-A670-4F1D-A1AD-5FBAC35EAD38}" type="slidenum">
              <a:t>&lt;#&gt;</a:t>
            </a:fld>
          </a:p>
        </p:txBody>
      </p:sp>
      <p:sp>
        <p:nvSpPr>
          <p:cNvPr id="5" name="PlaceHolder 4"/>
          <p:cNvSpPr>
            <a:spLocks noGrp="1"/>
          </p:cNvSpPr>
          <p:nvPr>
            <p:ph type="dt" idx="4"/>
          </p:nvPr>
        </p:nvSpPr>
        <p:spPr/>
        <p:txBody>
          <a:bodyPr/>
          <a:p>
            <a:r>
              <a:rPr lang="pt-BR"/>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144000" y="3888000"/>
            <a:ext cx="9000000" cy="658440"/>
          </a:xfrm>
          <a:prstGeom prst="rect">
            <a:avLst/>
          </a:prstGeom>
          <a:noFill/>
          <a:ln w="0">
            <a:noFill/>
          </a:ln>
        </p:spPr>
        <p:txBody>
          <a:bodyPr lIns="0" rIns="0" tIns="0" bIns="0" anchor="ctr">
            <a:noAutofit/>
          </a:bodyPr>
          <a:p>
            <a:pPr indent="0">
              <a:buNone/>
            </a:pPr>
            <a:endParaRPr b="0" lang="en-US" sz="4400" spc="-1" strike="noStrike">
              <a:solidFill>
                <a:srgbClr val="ffffff"/>
              </a:solidFill>
              <a:latin typeface="Arial"/>
            </a:endParaRPr>
          </a:p>
        </p:txBody>
      </p:sp>
      <p:sp>
        <p:nvSpPr>
          <p:cNvPr id="111" name="PlaceHolder 2"/>
          <p:cNvSpPr>
            <a:spLocks noGrp="1"/>
          </p:cNvSpPr>
          <p:nvPr>
            <p:ph/>
          </p:nvPr>
        </p:nvSpPr>
        <p:spPr>
          <a:xfrm>
            <a:off x="1584000" y="648000"/>
            <a:ext cx="3161880" cy="12394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
        <p:nvSpPr>
          <p:cNvPr id="112" name="PlaceHolder 3"/>
          <p:cNvSpPr>
            <a:spLocks noGrp="1"/>
          </p:cNvSpPr>
          <p:nvPr>
            <p:ph/>
          </p:nvPr>
        </p:nvSpPr>
        <p:spPr>
          <a:xfrm>
            <a:off x="4904280" y="648000"/>
            <a:ext cx="3161880" cy="2598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
        <p:nvSpPr>
          <p:cNvPr id="113" name="PlaceHolder 4"/>
          <p:cNvSpPr>
            <a:spLocks noGrp="1"/>
          </p:cNvSpPr>
          <p:nvPr>
            <p:ph/>
          </p:nvPr>
        </p:nvSpPr>
        <p:spPr>
          <a:xfrm>
            <a:off x="1584000" y="2005560"/>
            <a:ext cx="3161880" cy="12394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B33B54C1-6DCA-4CDB-B8DE-1D612B6DD56C}" type="slidenum">
              <a:t>&lt;#&gt;</a:t>
            </a:fld>
          </a:p>
        </p:txBody>
      </p:sp>
      <p:sp>
        <p:nvSpPr>
          <p:cNvPr id="8" name="PlaceHolder 7"/>
          <p:cNvSpPr>
            <a:spLocks noGrp="1"/>
          </p:cNvSpPr>
          <p:nvPr>
            <p:ph type="dt" idx="4"/>
          </p:nvPr>
        </p:nvSpPr>
        <p:spPr/>
        <p:txBody>
          <a:bodyPr/>
          <a:p>
            <a:r>
              <a:rPr lang="pt-BR"/>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144000" y="3888000"/>
            <a:ext cx="9000000" cy="658440"/>
          </a:xfrm>
          <a:prstGeom prst="rect">
            <a:avLst/>
          </a:prstGeom>
          <a:noFill/>
          <a:ln w="0">
            <a:noFill/>
          </a:ln>
        </p:spPr>
        <p:txBody>
          <a:bodyPr lIns="0" rIns="0" tIns="0" bIns="0" anchor="ctr">
            <a:noAutofit/>
          </a:bodyPr>
          <a:p>
            <a:pPr indent="0">
              <a:buNone/>
            </a:pPr>
            <a:endParaRPr b="0" lang="en-US" sz="4400" spc="-1" strike="noStrike">
              <a:solidFill>
                <a:srgbClr val="ffffff"/>
              </a:solidFill>
              <a:latin typeface="Arial"/>
            </a:endParaRPr>
          </a:p>
        </p:txBody>
      </p:sp>
      <p:sp>
        <p:nvSpPr>
          <p:cNvPr id="115" name="PlaceHolder 2"/>
          <p:cNvSpPr>
            <a:spLocks noGrp="1"/>
          </p:cNvSpPr>
          <p:nvPr>
            <p:ph/>
          </p:nvPr>
        </p:nvSpPr>
        <p:spPr>
          <a:xfrm>
            <a:off x="1584000" y="648000"/>
            <a:ext cx="3161880" cy="2598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
        <p:nvSpPr>
          <p:cNvPr id="116" name="PlaceHolder 3"/>
          <p:cNvSpPr>
            <a:spLocks noGrp="1"/>
          </p:cNvSpPr>
          <p:nvPr>
            <p:ph/>
          </p:nvPr>
        </p:nvSpPr>
        <p:spPr>
          <a:xfrm>
            <a:off x="4904280" y="648000"/>
            <a:ext cx="3161880" cy="12394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
        <p:nvSpPr>
          <p:cNvPr id="117" name="PlaceHolder 4"/>
          <p:cNvSpPr>
            <a:spLocks noGrp="1"/>
          </p:cNvSpPr>
          <p:nvPr>
            <p:ph/>
          </p:nvPr>
        </p:nvSpPr>
        <p:spPr>
          <a:xfrm>
            <a:off x="4904280" y="2005560"/>
            <a:ext cx="3161880" cy="12394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4140A818-FCF1-476D-B316-0A2D5CE2C5A5}" type="slidenum">
              <a:t>&lt;#&gt;</a:t>
            </a:fld>
          </a:p>
        </p:txBody>
      </p:sp>
      <p:sp>
        <p:nvSpPr>
          <p:cNvPr id="8" name="PlaceHolder 7"/>
          <p:cNvSpPr>
            <a:spLocks noGrp="1"/>
          </p:cNvSpPr>
          <p:nvPr>
            <p:ph type="dt" idx="4"/>
          </p:nvPr>
        </p:nvSpPr>
        <p:spPr/>
        <p:txBody>
          <a:bodyPr/>
          <a:p>
            <a:r>
              <a:rPr lang="pt-BR"/>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144000" y="3888000"/>
            <a:ext cx="9000000" cy="658440"/>
          </a:xfrm>
          <a:prstGeom prst="rect">
            <a:avLst/>
          </a:prstGeom>
          <a:noFill/>
          <a:ln w="0">
            <a:noFill/>
          </a:ln>
        </p:spPr>
        <p:txBody>
          <a:bodyPr lIns="0" rIns="0" tIns="0" bIns="0" anchor="ctr">
            <a:noAutofit/>
          </a:bodyPr>
          <a:p>
            <a:pPr indent="0">
              <a:buNone/>
            </a:pPr>
            <a:endParaRPr b="0" lang="en-US" sz="4400" spc="-1" strike="noStrike">
              <a:solidFill>
                <a:srgbClr val="ffffff"/>
              </a:solidFill>
              <a:latin typeface="Arial"/>
            </a:endParaRPr>
          </a:p>
        </p:txBody>
      </p:sp>
      <p:sp>
        <p:nvSpPr>
          <p:cNvPr id="119" name="PlaceHolder 2"/>
          <p:cNvSpPr>
            <a:spLocks noGrp="1"/>
          </p:cNvSpPr>
          <p:nvPr>
            <p:ph/>
          </p:nvPr>
        </p:nvSpPr>
        <p:spPr>
          <a:xfrm>
            <a:off x="1584000" y="648000"/>
            <a:ext cx="3161880" cy="12394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
        <p:nvSpPr>
          <p:cNvPr id="120" name="PlaceHolder 3"/>
          <p:cNvSpPr>
            <a:spLocks noGrp="1"/>
          </p:cNvSpPr>
          <p:nvPr>
            <p:ph/>
          </p:nvPr>
        </p:nvSpPr>
        <p:spPr>
          <a:xfrm>
            <a:off x="4904280" y="648000"/>
            <a:ext cx="3161880" cy="12394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
        <p:nvSpPr>
          <p:cNvPr id="121" name="PlaceHolder 4"/>
          <p:cNvSpPr>
            <a:spLocks noGrp="1"/>
          </p:cNvSpPr>
          <p:nvPr>
            <p:ph/>
          </p:nvPr>
        </p:nvSpPr>
        <p:spPr>
          <a:xfrm>
            <a:off x="1584000" y="2005560"/>
            <a:ext cx="6479640" cy="12394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C62694CB-8A32-4B41-AB36-5B98B98C9EDE}" type="slidenum">
              <a:t>&lt;#&gt;</a:t>
            </a:fld>
          </a:p>
        </p:txBody>
      </p:sp>
      <p:sp>
        <p:nvSpPr>
          <p:cNvPr id="8" name="PlaceHolder 7"/>
          <p:cNvSpPr>
            <a:spLocks noGrp="1"/>
          </p:cNvSpPr>
          <p:nvPr>
            <p:ph type="dt" idx="4"/>
          </p:nvPr>
        </p:nvSpPr>
        <p:spPr/>
        <p:txBody>
          <a:bodyPr/>
          <a:p>
            <a:r>
              <a:rPr lang="pt-BR"/>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144000" y="3888000"/>
            <a:ext cx="9000000" cy="658440"/>
          </a:xfrm>
          <a:prstGeom prst="rect">
            <a:avLst/>
          </a:prstGeom>
          <a:noFill/>
          <a:ln w="0">
            <a:noFill/>
          </a:ln>
        </p:spPr>
        <p:txBody>
          <a:bodyPr lIns="0" rIns="0" tIns="0" bIns="0" anchor="ctr">
            <a:noAutofit/>
          </a:bodyPr>
          <a:p>
            <a:pPr indent="0">
              <a:buNone/>
            </a:pPr>
            <a:endParaRPr b="0" lang="en-US" sz="4400" spc="-1" strike="noStrike">
              <a:solidFill>
                <a:srgbClr val="ffffff"/>
              </a:solidFill>
              <a:latin typeface="Arial"/>
            </a:endParaRPr>
          </a:p>
        </p:txBody>
      </p:sp>
      <p:sp>
        <p:nvSpPr>
          <p:cNvPr id="123" name="PlaceHolder 2"/>
          <p:cNvSpPr>
            <a:spLocks noGrp="1"/>
          </p:cNvSpPr>
          <p:nvPr>
            <p:ph/>
          </p:nvPr>
        </p:nvSpPr>
        <p:spPr>
          <a:xfrm>
            <a:off x="1584000" y="648000"/>
            <a:ext cx="6479640" cy="12394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
        <p:nvSpPr>
          <p:cNvPr id="124" name="PlaceHolder 3"/>
          <p:cNvSpPr>
            <a:spLocks noGrp="1"/>
          </p:cNvSpPr>
          <p:nvPr>
            <p:ph/>
          </p:nvPr>
        </p:nvSpPr>
        <p:spPr>
          <a:xfrm>
            <a:off x="1584000" y="2005560"/>
            <a:ext cx="6479640" cy="12394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97AEC0BC-07FE-4076-84AC-240265D3589C}" type="slidenum">
              <a:t>&lt;#&gt;</a:t>
            </a:fld>
          </a:p>
        </p:txBody>
      </p:sp>
      <p:sp>
        <p:nvSpPr>
          <p:cNvPr id="7" name="PlaceHolder 6"/>
          <p:cNvSpPr>
            <a:spLocks noGrp="1"/>
          </p:cNvSpPr>
          <p:nvPr>
            <p:ph type="dt" idx="4"/>
          </p:nvPr>
        </p:nvSpPr>
        <p:spPr/>
        <p:txBody>
          <a:bodyPr/>
          <a:p>
            <a:r>
              <a:rPr lang="pt-BR"/>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144000" y="3888000"/>
            <a:ext cx="9000000" cy="658440"/>
          </a:xfrm>
          <a:prstGeom prst="rect">
            <a:avLst/>
          </a:prstGeom>
          <a:noFill/>
          <a:ln w="0">
            <a:noFill/>
          </a:ln>
        </p:spPr>
        <p:txBody>
          <a:bodyPr lIns="0" rIns="0" tIns="0" bIns="0" anchor="ctr">
            <a:noAutofit/>
          </a:bodyPr>
          <a:p>
            <a:pPr indent="0">
              <a:buNone/>
            </a:pPr>
            <a:endParaRPr b="0" lang="en-US" sz="4400" spc="-1" strike="noStrike">
              <a:solidFill>
                <a:srgbClr val="ffffff"/>
              </a:solidFill>
              <a:latin typeface="Arial"/>
            </a:endParaRPr>
          </a:p>
        </p:txBody>
      </p:sp>
      <p:sp>
        <p:nvSpPr>
          <p:cNvPr id="126" name="PlaceHolder 2"/>
          <p:cNvSpPr>
            <a:spLocks noGrp="1"/>
          </p:cNvSpPr>
          <p:nvPr>
            <p:ph/>
          </p:nvPr>
        </p:nvSpPr>
        <p:spPr>
          <a:xfrm>
            <a:off x="1584000" y="648000"/>
            <a:ext cx="3161880" cy="12394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
        <p:nvSpPr>
          <p:cNvPr id="127" name="PlaceHolder 3"/>
          <p:cNvSpPr>
            <a:spLocks noGrp="1"/>
          </p:cNvSpPr>
          <p:nvPr>
            <p:ph/>
          </p:nvPr>
        </p:nvSpPr>
        <p:spPr>
          <a:xfrm>
            <a:off x="4904280" y="648000"/>
            <a:ext cx="3161880" cy="12394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
        <p:nvSpPr>
          <p:cNvPr id="128" name="PlaceHolder 4"/>
          <p:cNvSpPr>
            <a:spLocks noGrp="1"/>
          </p:cNvSpPr>
          <p:nvPr>
            <p:ph/>
          </p:nvPr>
        </p:nvSpPr>
        <p:spPr>
          <a:xfrm>
            <a:off x="1584000" y="2005560"/>
            <a:ext cx="3161880" cy="12394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
        <p:nvSpPr>
          <p:cNvPr id="129" name="PlaceHolder 5"/>
          <p:cNvSpPr>
            <a:spLocks noGrp="1"/>
          </p:cNvSpPr>
          <p:nvPr>
            <p:ph/>
          </p:nvPr>
        </p:nvSpPr>
        <p:spPr>
          <a:xfrm>
            <a:off x="4904280" y="2005560"/>
            <a:ext cx="3161880" cy="12394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F5C0E688-DFBB-4001-B74E-31CF2A9022D5}" type="slidenum">
              <a:t>&lt;#&gt;</a:t>
            </a:fld>
          </a:p>
        </p:txBody>
      </p:sp>
      <p:sp>
        <p:nvSpPr>
          <p:cNvPr id="9" name="PlaceHolder 8"/>
          <p:cNvSpPr>
            <a:spLocks noGrp="1"/>
          </p:cNvSpPr>
          <p:nvPr>
            <p:ph type="dt" idx="4"/>
          </p:nvPr>
        </p:nvSpPr>
        <p:spPr/>
        <p:txBody>
          <a:bodyPr/>
          <a:p>
            <a:r>
              <a:rPr lang="pt-BR"/>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144000" y="3888000"/>
            <a:ext cx="9000000" cy="658440"/>
          </a:xfrm>
          <a:prstGeom prst="rect">
            <a:avLst/>
          </a:prstGeom>
          <a:noFill/>
          <a:ln w="0">
            <a:noFill/>
          </a:ln>
        </p:spPr>
        <p:txBody>
          <a:bodyPr lIns="0" rIns="0" tIns="0" bIns="0" anchor="ctr">
            <a:noAutofit/>
          </a:bodyPr>
          <a:p>
            <a:pPr indent="0">
              <a:buNone/>
            </a:pPr>
            <a:endParaRPr b="0" lang="en-US" sz="4400" spc="-1" strike="noStrike">
              <a:solidFill>
                <a:srgbClr val="ffffff"/>
              </a:solidFill>
              <a:latin typeface="Arial"/>
            </a:endParaRPr>
          </a:p>
        </p:txBody>
      </p:sp>
      <p:sp>
        <p:nvSpPr>
          <p:cNvPr id="131" name="PlaceHolder 2"/>
          <p:cNvSpPr>
            <a:spLocks noGrp="1"/>
          </p:cNvSpPr>
          <p:nvPr>
            <p:ph/>
          </p:nvPr>
        </p:nvSpPr>
        <p:spPr>
          <a:xfrm>
            <a:off x="1584000" y="648000"/>
            <a:ext cx="2086200" cy="1239480"/>
          </a:xfrm>
          <a:prstGeom prst="rect">
            <a:avLst/>
          </a:prstGeom>
          <a:noFill/>
          <a:ln w="0">
            <a:noFill/>
          </a:ln>
        </p:spPr>
        <p:txBody>
          <a:bodyPr lIns="0" rIns="0" tIns="0" bIns="0" anchor="t">
            <a:normAutofit fontScale="93000"/>
          </a:bodyPr>
          <a:p>
            <a:pPr indent="0">
              <a:spcBef>
                <a:spcPts val="1417"/>
              </a:spcBef>
              <a:buNone/>
            </a:pPr>
            <a:endParaRPr b="0" lang="en-US" sz="3200" spc="-1" strike="noStrike">
              <a:solidFill>
                <a:srgbClr val="ffffff"/>
              </a:solidFill>
              <a:latin typeface="Arial"/>
            </a:endParaRPr>
          </a:p>
        </p:txBody>
      </p:sp>
      <p:sp>
        <p:nvSpPr>
          <p:cNvPr id="132" name="PlaceHolder 3"/>
          <p:cNvSpPr>
            <a:spLocks noGrp="1"/>
          </p:cNvSpPr>
          <p:nvPr>
            <p:ph/>
          </p:nvPr>
        </p:nvSpPr>
        <p:spPr>
          <a:xfrm>
            <a:off x="3774960" y="648000"/>
            <a:ext cx="2086200" cy="1239480"/>
          </a:xfrm>
          <a:prstGeom prst="rect">
            <a:avLst/>
          </a:prstGeom>
          <a:noFill/>
          <a:ln w="0">
            <a:noFill/>
          </a:ln>
        </p:spPr>
        <p:txBody>
          <a:bodyPr lIns="0" rIns="0" tIns="0" bIns="0" anchor="t">
            <a:normAutofit fontScale="93000"/>
          </a:bodyPr>
          <a:p>
            <a:pPr indent="0">
              <a:spcBef>
                <a:spcPts val="1417"/>
              </a:spcBef>
              <a:buNone/>
            </a:pPr>
            <a:endParaRPr b="0" lang="en-US" sz="3200" spc="-1" strike="noStrike">
              <a:solidFill>
                <a:srgbClr val="ffffff"/>
              </a:solidFill>
              <a:latin typeface="Arial"/>
            </a:endParaRPr>
          </a:p>
        </p:txBody>
      </p:sp>
      <p:sp>
        <p:nvSpPr>
          <p:cNvPr id="133" name="PlaceHolder 4"/>
          <p:cNvSpPr>
            <a:spLocks noGrp="1"/>
          </p:cNvSpPr>
          <p:nvPr>
            <p:ph/>
          </p:nvPr>
        </p:nvSpPr>
        <p:spPr>
          <a:xfrm>
            <a:off x="5965920" y="648000"/>
            <a:ext cx="2086200" cy="1239480"/>
          </a:xfrm>
          <a:prstGeom prst="rect">
            <a:avLst/>
          </a:prstGeom>
          <a:noFill/>
          <a:ln w="0">
            <a:noFill/>
          </a:ln>
        </p:spPr>
        <p:txBody>
          <a:bodyPr lIns="0" rIns="0" tIns="0" bIns="0" anchor="t">
            <a:normAutofit fontScale="93000"/>
          </a:bodyPr>
          <a:p>
            <a:pPr indent="0">
              <a:spcBef>
                <a:spcPts val="1417"/>
              </a:spcBef>
              <a:buNone/>
            </a:pPr>
            <a:endParaRPr b="0" lang="en-US" sz="3200" spc="-1" strike="noStrike">
              <a:solidFill>
                <a:srgbClr val="ffffff"/>
              </a:solidFill>
              <a:latin typeface="Arial"/>
            </a:endParaRPr>
          </a:p>
        </p:txBody>
      </p:sp>
      <p:sp>
        <p:nvSpPr>
          <p:cNvPr id="134" name="PlaceHolder 5"/>
          <p:cNvSpPr>
            <a:spLocks noGrp="1"/>
          </p:cNvSpPr>
          <p:nvPr>
            <p:ph/>
          </p:nvPr>
        </p:nvSpPr>
        <p:spPr>
          <a:xfrm>
            <a:off x="1584000" y="2005560"/>
            <a:ext cx="2086200" cy="1239480"/>
          </a:xfrm>
          <a:prstGeom prst="rect">
            <a:avLst/>
          </a:prstGeom>
          <a:noFill/>
          <a:ln w="0">
            <a:noFill/>
          </a:ln>
        </p:spPr>
        <p:txBody>
          <a:bodyPr lIns="0" rIns="0" tIns="0" bIns="0" anchor="t">
            <a:normAutofit fontScale="93000"/>
          </a:bodyPr>
          <a:p>
            <a:pPr indent="0">
              <a:spcBef>
                <a:spcPts val="1417"/>
              </a:spcBef>
              <a:buNone/>
            </a:pPr>
            <a:endParaRPr b="0" lang="en-US" sz="3200" spc="-1" strike="noStrike">
              <a:solidFill>
                <a:srgbClr val="ffffff"/>
              </a:solidFill>
              <a:latin typeface="Arial"/>
            </a:endParaRPr>
          </a:p>
        </p:txBody>
      </p:sp>
      <p:sp>
        <p:nvSpPr>
          <p:cNvPr id="135" name="PlaceHolder 6"/>
          <p:cNvSpPr>
            <a:spLocks noGrp="1"/>
          </p:cNvSpPr>
          <p:nvPr>
            <p:ph/>
          </p:nvPr>
        </p:nvSpPr>
        <p:spPr>
          <a:xfrm>
            <a:off x="3774960" y="2005560"/>
            <a:ext cx="2086200" cy="1239480"/>
          </a:xfrm>
          <a:prstGeom prst="rect">
            <a:avLst/>
          </a:prstGeom>
          <a:noFill/>
          <a:ln w="0">
            <a:noFill/>
          </a:ln>
        </p:spPr>
        <p:txBody>
          <a:bodyPr lIns="0" rIns="0" tIns="0" bIns="0" anchor="t">
            <a:normAutofit fontScale="93000"/>
          </a:bodyPr>
          <a:p>
            <a:pPr indent="0">
              <a:spcBef>
                <a:spcPts val="1417"/>
              </a:spcBef>
              <a:buNone/>
            </a:pPr>
            <a:endParaRPr b="0" lang="en-US" sz="3200" spc="-1" strike="noStrike">
              <a:solidFill>
                <a:srgbClr val="ffffff"/>
              </a:solidFill>
              <a:latin typeface="Arial"/>
            </a:endParaRPr>
          </a:p>
        </p:txBody>
      </p:sp>
      <p:sp>
        <p:nvSpPr>
          <p:cNvPr id="136" name="PlaceHolder 7"/>
          <p:cNvSpPr>
            <a:spLocks noGrp="1"/>
          </p:cNvSpPr>
          <p:nvPr>
            <p:ph/>
          </p:nvPr>
        </p:nvSpPr>
        <p:spPr>
          <a:xfrm>
            <a:off x="5965920" y="2005560"/>
            <a:ext cx="2086200" cy="1239480"/>
          </a:xfrm>
          <a:prstGeom prst="rect">
            <a:avLst/>
          </a:prstGeom>
          <a:noFill/>
          <a:ln w="0">
            <a:noFill/>
          </a:ln>
        </p:spPr>
        <p:txBody>
          <a:bodyPr lIns="0" rIns="0" tIns="0" bIns="0" anchor="t">
            <a:normAutofit fontScale="93000"/>
          </a:bodyPr>
          <a:p>
            <a:pPr indent="0">
              <a:spcBef>
                <a:spcPts val="1417"/>
              </a:spcBef>
              <a:buNone/>
            </a:pPr>
            <a:endParaRPr b="0" lang="en-US" sz="3200" spc="-1" strike="noStrike">
              <a:solidFill>
                <a:srgbClr val="ffffff"/>
              </a:solidFill>
              <a:latin typeface="Arial"/>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420FF347-213E-413D-B001-FF06A8D42674}" type="slidenum">
              <a:t>&lt;#&gt;</a:t>
            </a:fld>
          </a:p>
        </p:txBody>
      </p:sp>
      <p:sp>
        <p:nvSpPr>
          <p:cNvPr id="11" name="PlaceHolder 10"/>
          <p:cNvSpPr>
            <a:spLocks noGrp="1"/>
          </p:cNvSpPr>
          <p:nvPr>
            <p:ph type="dt" idx="4"/>
          </p:nvPr>
        </p:nvSpPr>
        <p:spPr/>
        <p:txBody>
          <a:bodyPr/>
          <a:p>
            <a:r>
              <a:rPr lang="pt-BR"/>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144000" y="3888000"/>
            <a:ext cx="9000000" cy="658440"/>
          </a:xfrm>
          <a:prstGeom prst="rect">
            <a:avLst/>
          </a:prstGeom>
          <a:noFill/>
          <a:ln w="0">
            <a:noFill/>
          </a:ln>
        </p:spPr>
        <p:txBody>
          <a:bodyPr lIns="0" rIns="0" tIns="0" bIns="0" anchor="ctr">
            <a:noAutofit/>
          </a:bodyPr>
          <a:p>
            <a:pPr indent="0">
              <a:buNone/>
            </a:pPr>
            <a:endParaRPr b="0" lang="en-US" sz="4400" spc="-1" strike="noStrike">
              <a:solidFill>
                <a:srgbClr val="ffffff"/>
              </a:solidFill>
              <a:latin typeface="Arial"/>
            </a:endParaRPr>
          </a:p>
        </p:txBody>
      </p:sp>
      <p:sp>
        <p:nvSpPr>
          <p:cNvPr id="11" name="PlaceHolder 2"/>
          <p:cNvSpPr>
            <a:spLocks noGrp="1"/>
          </p:cNvSpPr>
          <p:nvPr>
            <p:ph/>
          </p:nvPr>
        </p:nvSpPr>
        <p:spPr>
          <a:xfrm>
            <a:off x="1584000" y="648000"/>
            <a:ext cx="3161880" cy="2598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
        <p:nvSpPr>
          <p:cNvPr id="12" name="PlaceHolder 3"/>
          <p:cNvSpPr>
            <a:spLocks noGrp="1"/>
          </p:cNvSpPr>
          <p:nvPr>
            <p:ph/>
          </p:nvPr>
        </p:nvSpPr>
        <p:spPr>
          <a:xfrm>
            <a:off x="4904280" y="648000"/>
            <a:ext cx="3161880" cy="2598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144000" y="3888000"/>
            <a:ext cx="9000000" cy="658440"/>
          </a:xfrm>
          <a:prstGeom prst="rect">
            <a:avLst/>
          </a:prstGeom>
          <a:noFill/>
          <a:ln w="0">
            <a:noFill/>
          </a:ln>
        </p:spPr>
        <p:txBody>
          <a:bodyPr lIns="0" rIns="0" tIns="0" bIns="0" anchor="ctr">
            <a:noAutofit/>
          </a:bodyPr>
          <a:p>
            <a:pPr indent="0">
              <a:buNone/>
            </a:pPr>
            <a:endParaRPr b="0" lang="en-US" sz="4400" spc="-1" strike="noStrike">
              <a:solidFill>
                <a:srgbClr val="ffffff"/>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144000" y="3888000"/>
            <a:ext cx="9000000" cy="3053520"/>
          </a:xfrm>
          <a:prstGeom prst="rect">
            <a:avLst/>
          </a:prstGeom>
          <a:noFill/>
          <a:ln w="0">
            <a:noFill/>
          </a:ln>
        </p:spPr>
        <p:txBody>
          <a:bodyPr lIns="0" rIns="0" tIns="0" bIns="0" anchor="ctr">
            <a:noAutofit/>
          </a:bodyPr>
          <a:p>
            <a:pPr algn="ctr"/>
            <a:endParaRPr b="0" lang="en-US" sz="3200" spc="-1" strike="noStrike">
              <a:solidFill>
                <a:srgbClr val="ffffff"/>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44000" y="3888000"/>
            <a:ext cx="9000000" cy="658440"/>
          </a:xfrm>
          <a:prstGeom prst="rect">
            <a:avLst/>
          </a:prstGeom>
          <a:noFill/>
          <a:ln w="0">
            <a:noFill/>
          </a:ln>
        </p:spPr>
        <p:txBody>
          <a:bodyPr lIns="0" rIns="0" tIns="0" bIns="0" anchor="ctr">
            <a:noAutofit/>
          </a:bodyPr>
          <a:p>
            <a:pPr indent="0">
              <a:buNone/>
            </a:pPr>
            <a:endParaRPr b="0" lang="en-US" sz="4400" spc="-1" strike="noStrike">
              <a:solidFill>
                <a:srgbClr val="ffffff"/>
              </a:solidFill>
              <a:latin typeface="Arial"/>
            </a:endParaRPr>
          </a:p>
        </p:txBody>
      </p:sp>
      <p:sp>
        <p:nvSpPr>
          <p:cNvPr id="16" name="PlaceHolder 2"/>
          <p:cNvSpPr>
            <a:spLocks noGrp="1"/>
          </p:cNvSpPr>
          <p:nvPr>
            <p:ph/>
          </p:nvPr>
        </p:nvSpPr>
        <p:spPr>
          <a:xfrm>
            <a:off x="1584000" y="648000"/>
            <a:ext cx="3161880" cy="12394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
        <p:nvSpPr>
          <p:cNvPr id="17" name="PlaceHolder 3"/>
          <p:cNvSpPr>
            <a:spLocks noGrp="1"/>
          </p:cNvSpPr>
          <p:nvPr>
            <p:ph/>
          </p:nvPr>
        </p:nvSpPr>
        <p:spPr>
          <a:xfrm>
            <a:off x="4904280" y="648000"/>
            <a:ext cx="3161880" cy="2598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
        <p:nvSpPr>
          <p:cNvPr id="18" name="PlaceHolder 4"/>
          <p:cNvSpPr>
            <a:spLocks noGrp="1"/>
          </p:cNvSpPr>
          <p:nvPr>
            <p:ph/>
          </p:nvPr>
        </p:nvSpPr>
        <p:spPr>
          <a:xfrm>
            <a:off x="1584000" y="2005560"/>
            <a:ext cx="3161880" cy="12394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44000" y="3888000"/>
            <a:ext cx="9000000" cy="658440"/>
          </a:xfrm>
          <a:prstGeom prst="rect">
            <a:avLst/>
          </a:prstGeom>
          <a:noFill/>
          <a:ln w="0">
            <a:noFill/>
          </a:ln>
        </p:spPr>
        <p:txBody>
          <a:bodyPr lIns="0" rIns="0" tIns="0" bIns="0" anchor="ctr">
            <a:noAutofit/>
          </a:bodyPr>
          <a:p>
            <a:pPr indent="0">
              <a:buNone/>
            </a:pPr>
            <a:endParaRPr b="0" lang="en-US" sz="4400" spc="-1" strike="noStrike">
              <a:solidFill>
                <a:srgbClr val="ffffff"/>
              </a:solidFill>
              <a:latin typeface="Arial"/>
            </a:endParaRPr>
          </a:p>
        </p:txBody>
      </p:sp>
      <p:sp>
        <p:nvSpPr>
          <p:cNvPr id="20" name="PlaceHolder 2"/>
          <p:cNvSpPr>
            <a:spLocks noGrp="1"/>
          </p:cNvSpPr>
          <p:nvPr>
            <p:ph/>
          </p:nvPr>
        </p:nvSpPr>
        <p:spPr>
          <a:xfrm>
            <a:off x="1584000" y="648000"/>
            <a:ext cx="3161880" cy="2598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
        <p:nvSpPr>
          <p:cNvPr id="21" name="PlaceHolder 3"/>
          <p:cNvSpPr>
            <a:spLocks noGrp="1"/>
          </p:cNvSpPr>
          <p:nvPr>
            <p:ph/>
          </p:nvPr>
        </p:nvSpPr>
        <p:spPr>
          <a:xfrm>
            <a:off x="4904280" y="648000"/>
            <a:ext cx="3161880" cy="12394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
        <p:nvSpPr>
          <p:cNvPr id="22" name="PlaceHolder 4"/>
          <p:cNvSpPr>
            <a:spLocks noGrp="1"/>
          </p:cNvSpPr>
          <p:nvPr>
            <p:ph/>
          </p:nvPr>
        </p:nvSpPr>
        <p:spPr>
          <a:xfrm>
            <a:off x="4904280" y="2005560"/>
            <a:ext cx="3161880" cy="12394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44000" y="3888000"/>
            <a:ext cx="9000000" cy="658440"/>
          </a:xfrm>
          <a:prstGeom prst="rect">
            <a:avLst/>
          </a:prstGeom>
          <a:noFill/>
          <a:ln w="0">
            <a:noFill/>
          </a:ln>
        </p:spPr>
        <p:txBody>
          <a:bodyPr lIns="0" rIns="0" tIns="0" bIns="0" anchor="ctr">
            <a:noAutofit/>
          </a:bodyPr>
          <a:p>
            <a:pPr indent="0">
              <a:buNone/>
            </a:pPr>
            <a:endParaRPr b="0" lang="en-US" sz="4400" spc="-1" strike="noStrike">
              <a:solidFill>
                <a:srgbClr val="ffffff"/>
              </a:solidFill>
              <a:latin typeface="Arial"/>
            </a:endParaRPr>
          </a:p>
        </p:txBody>
      </p:sp>
      <p:sp>
        <p:nvSpPr>
          <p:cNvPr id="24" name="PlaceHolder 2"/>
          <p:cNvSpPr>
            <a:spLocks noGrp="1"/>
          </p:cNvSpPr>
          <p:nvPr>
            <p:ph/>
          </p:nvPr>
        </p:nvSpPr>
        <p:spPr>
          <a:xfrm>
            <a:off x="1584000" y="648000"/>
            <a:ext cx="3161880" cy="12394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
        <p:nvSpPr>
          <p:cNvPr id="25" name="PlaceHolder 3"/>
          <p:cNvSpPr>
            <a:spLocks noGrp="1"/>
          </p:cNvSpPr>
          <p:nvPr>
            <p:ph/>
          </p:nvPr>
        </p:nvSpPr>
        <p:spPr>
          <a:xfrm>
            <a:off x="4904280" y="648000"/>
            <a:ext cx="3161880" cy="12394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
        <p:nvSpPr>
          <p:cNvPr id="26" name="PlaceHolder 4"/>
          <p:cNvSpPr>
            <a:spLocks noGrp="1"/>
          </p:cNvSpPr>
          <p:nvPr>
            <p:ph/>
          </p:nvPr>
        </p:nvSpPr>
        <p:spPr>
          <a:xfrm>
            <a:off x="1584000" y="2005560"/>
            <a:ext cx="6479640" cy="12394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ffffff"/>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44000" y="3888000"/>
            <a:ext cx="9000000" cy="658440"/>
          </a:xfrm>
          <a:prstGeom prst="rect">
            <a:avLst/>
          </a:prstGeom>
          <a:noFill/>
          <a:ln w="0">
            <a:noFill/>
          </a:ln>
        </p:spPr>
        <p:txBody>
          <a:bodyPr lIns="0" rIns="0" tIns="0" bIns="0" anchor="ctr">
            <a:noAutofit/>
          </a:bodyPr>
          <a:p>
            <a:pPr indent="0">
              <a:buNone/>
            </a:pPr>
            <a:r>
              <a:rPr b="0" lang="en-US" sz="4400" spc="-1" strike="noStrike">
                <a:solidFill>
                  <a:srgbClr val="ffffff"/>
                </a:solidFill>
                <a:latin typeface="Arial"/>
              </a:rPr>
              <a:t>Clique para editar o formato do texto do título</a:t>
            </a:r>
            <a:endParaRPr b="0" lang="en-US" sz="4400" spc="-1" strike="noStrike">
              <a:solidFill>
                <a:srgbClr val="ffffff"/>
              </a:solidFill>
              <a:latin typeface="Arial"/>
            </a:endParaRPr>
          </a:p>
        </p:txBody>
      </p:sp>
      <p:sp>
        <p:nvSpPr>
          <p:cNvPr id="1" name="PlaceHolder 2"/>
          <p:cNvSpPr>
            <a:spLocks noGrp="1"/>
          </p:cNvSpPr>
          <p:nvPr>
            <p:ph type="body"/>
          </p:nvPr>
        </p:nvSpPr>
        <p:spPr>
          <a:xfrm>
            <a:off x="1584000" y="648000"/>
            <a:ext cx="6479640" cy="2598840"/>
          </a:xfrm>
          <a:prstGeom prst="rect">
            <a:avLst/>
          </a:prstGeom>
          <a:noFill/>
          <a:ln w="0">
            <a:noFill/>
          </a:ln>
        </p:spPr>
        <p:txBody>
          <a:bodyPr lIns="0" rIns="0" tIns="0" bIns="0" anchor="t">
            <a:normAutofit fontScale="83000"/>
          </a:bodyPr>
          <a:p>
            <a:pPr indent="0">
              <a:spcBef>
                <a:spcPts val="1417"/>
              </a:spcBef>
            </a:pPr>
            <a:r>
              <a:rPr b="0" lang="en-US" sz="3200" spc="-1" strike="noStrike">
                <a:solidFill>
                  <a:srgbClr val="ffffff"/>
                </a:solidFill>
                <a:latin typeface="Arial"/>
              </a:rPr>
              <a:t>Clique para editar o formato de texto dos tópicos</a:t>
            </a:r>
            <a:endParaRPr b="0" lang="en-US" sz="3200" spc="-1" strike="noStrike">
              <a:solidFill>
                <a:srgbClr val="ffffff"/>
              </a:solidFill>
              <a:latin typeface="Arial"/>
            </a:endParaRPr>
          </a:p>
          <a:p>
            <a:pPr lvl="1" indent="0">
              <a:spcBef>
                <a:spcPts val="1134"/>
              </a:spcBef>
            </a:pPr>
            <a:r>
              <a:rPr b="0" lang="en-US" sz="2800" spc="-1" strike="noStrike">
                <a:solidFill>
                  <a:srgbClr val="ffffff"/>
                </a:solidFill>
                <a:latin typeface="Arial"/>
              </a:rPr>
              <a:t>2.º nível de tópicos</a:t>
            </a:r>
            <a:endParaRPr b="0" lang="en-US" sz="2800" spc="-1" strike="noStrike">
              <a:solidFill>
                <a:srgbClr val="ffffff"/>
              </a:solidFill>
              <a:latin typeface="Arial"/>
            </a:endParaRPr>
          </a:p>
          <a:p>
            <a:pPr lvl="2" indent="0">
              <a:spcBef>
                <a:spcPts val="850"/>
              </a:spcBef>
            </a:pPr>
            <a:r>
              <a:rPr b="0" lang="en-US" sz="2400" spc="-1" strike="noStrike">
                <a:solidFill>
                  <a:srgbClr val="ffffff"/>
                </a:solidFill>
                <a:latin typeface="Arial"/>
              </a:rPr>
              <a:t>3.º nível de tópicos</a:t>
            </a:r>
            <a:endParaRPr b="0" lang="en-US" sz="2400" spc="-1" strike="noStrike">
              <a:solidFill>
                <a:srgbClr val="ffffff"/>
              </a:solidFill>
              <a:latin typeface="Arial"/>
            </a:endParaRPr>
          </a:p>
          <a:p>
            <a:pPr lvl="3" indent="0">
              <a:spcBef>
                <a:spcPts val="567"/>
              </a:spcBef>
            </a:pPr>
            <a:r>
              <a:rPr b="0" lang="en-US" sz="2000" spc="-1" strike="noStrike">
                <a:solidFill>
                  <a:srgbClr val="ffffff"/>
                </a:solidFill>
                <a:latin typeface="Arial"/>
              </a:rPr>
              <a:t>4.º nível de tópicos</a:t>
            </a:r>
            <a:endParaRPr b="0" lang="en-US" sz="2000" spc="-1" strike="noStrike">
              <a:solidFill>
                <a:srgbClr val="ffffff"/>
              </a:solidFill>
              <a:latin typeface="Arial"/>
            </a:endParaRPr>
          </a:p>
          <a:p>
            <a:pPr lvl="4" indent="0">
              <a:spcBef>
                <a:spcPts val="283"/>
              </a:spcBef>
            </a:pPr>
            <a:r>
              <a:rPr b="0" lang="en-US" sz="2000" spc="-1" strike="noStrike">
                <a:solidFill>
                  <a:srgbClr val="ffffff"/>
                </a:solidFill>
                <a:latin typeface="Arial"/>
              </a:rPr>
              <a:t>5.º nível de tópicos</a:t>
            </a:r>
            <a:endParaRPr b="0" lang="en-US" sz="2000" spc="-1" strike="noStrike">
              <a:solidFill>
                <a:srgbClr val="ffffff"/>
              </a:solidFill>
              <a:latin typeface="Arial"/>
            </a:endParaRPr>
          </a:p>
          <a:p>
            <a:pPr lvl="5" indent="0">
              <a:spcBef>
                <a:spcPts val="283"/>
              </a:spcBef>
            </a:pPr>
            <a:r>
              <a:rPr b="0" lang="en-US" sz="2000" spc="-1" strike="noStrike">
                <a:solidFill>
                  <a:srgbClr val="ffffff"/>
                </a:solidFill>
                <a:latin typeface="Arial"/>
              </a:rPr>
              <a:t>6.º nível de tópicos</a:t>
            </a:r>
            <a:endParaRPr b="0" lang="en-US" sz="2000" spc="-1" strike="noStrike">
              <a:solidFill>
                <a:srgbClr val="ffffff"/>
              </a:solidFill>
              <a:latin typeface="Arial"/>
            </a:endParaRPr>
          </a:p>
          <a:p>
            <a:pPr lvl="6" indent="0">
              <a:spcBef>
                <a:spcPts val="283"/>
              </a:spcBef>
            </a:pPr>
            <a:r>
              <a:rPr b="0" lang="en-US" sz="2000" spc="-1" strike="noStrike">
                <a:solidFill>
                  <a:srgbClr val="ffffff"/>
                </a:solidFill>
                <a:latin typeface="Arial"/>
              </a:rPr>
              <a:t>7.º nível de tópicos</a:t>
            </a:r>
            <a:endParaRPr b="0" lang="en-US" sz="2000" spc="-1" strike="noStrike">
              <a:solidFill>
                <a:srgbClr val="ffffff"/>
              </a:solidFill>
              <a:latin typeface="Arial"/>
            </a:endParaRPr>
          </a:p>
        </p:txBody>
      </p:sp>
      <p:sp>
        <p:nvSpPr>
          <p:cNvPr id="2" name=""/>
          <p:cNvSpPr txBox="1"/>
          <p:nvPr/>
        </p:nvSpPr>
        <p:spPr>
          <a:xfrm>
            <a:off x="4104000" y="4896000"/>
            <a:ext cx="4392000" cy="346320"/>
          </a:xfrm>
          <a:prstGeom prst="rect">
            <a:avLst/>
          </a:prstGeom>
          <a:noFill/>
          <a:ln w="10800">
            <a:noFill/>
          </a:ln>
        </p:spPr>
        <p:txBody>
          <a:bodyPr lIns="90000" rIns="90000" tIns="45000" bIns="45000" anchor="t">
            <a:noAutofit/>
          </a:bodyPr>
          <a:p>
            <a:fld id="{1B0D5275-C875-4173-A3C4-F1EEA924AD8C}" type="author">
              <a:rPr b="0" lang="en-US" sz="1800" spc="-1" strike="noStrike">
                <a:solidFill>
                  <a:srgbClr val="ffffff"/>
                </a:solidFill>
                <a:latin typeface="Arial"/>
              </a:rPr>
              <a:t> </a:t>
            </a:fld>
            <a:endParaRPr b="0" lang="en-US" sz="1800" spc="-1" strike="noStrike">
              <a:solidFill>
                <a:srgbClr val="ffffff"/>
              </a:solidFill>
              <a:latin typeface="Arial"/>
            </a:endParaRPr>
          </a:p>
        </p:txBody>
      </p:sp>
      <p:sp>
        <p:nvSpPr>
          <p:cNvPr id="3" name=""/>
          <p:cNvSpPr/>
          <p:nvPr/>
        </p:nvSpPr>
        <p:spPr>
          <a:xfrm>
            <a:off x="25920" y="4628880"/>
            <a:ext cx="6120000" cy="18000"/>
          </a:xfrm>
          <a:prstGeom prst="roundRect">
            <a:avLst>
              <a:gd name="adj" fmla="val 50000"/>
            </a:avLst>
          </a:prstGeom>
          <a:gradFill rotWithShape="0">
            <a:gsLst>
              <a:gs pos="0">
                <a:srgbClr val="cccccc"/>
              </a:gs>
              <a:gs pos="100000">
                <a:srgbClr val="333333"/>
              </a:gs>
            </a:gsLst>
            <a:lin ang="0"/>
          </a:gradFill>
          <a:ln w="10800">
            <a:noFill/>
          </a:ln>
        </p:spPr>
        <p:style>
          <a:lnRef idx="0"/>
          <a:fillRef idx="0"/>
          <a:effectRef idx="0"/>
          <a:fontRef idx="minor"/>
        </p:style>
        <p:txBody>
          <a:bodyPr wrap="none" lIns="90000" rIns="90000" tIns="-32040" bIns="-32040" anchor="ctr">
            <a:noAutofit/>
          </a:bodyPr>
          <a:p>
            <a:endParaRPr b="0" lang="en-US" sz="1800" spc="-1" strike="noStrike">
              <a:solidFill>
                <a:srgbClr val="ffffff"/>
              </a:solidFill>
              <a:latin typeface="Arial"/>
            </a:endParaRPr>
          </a:p>
        </p:txBody>
      </p:sp>
      <p:sp>
        <p:nvSpPr>
          <p:cNvPr id="4" name=""/>
          <p:cNvSpPr/>
          <p:nvPr/>
        </p:nvSpPr>
        <p:spPr>
          <a:xfrm>
            <a:off x="3859200" y="5324400"/>
            <a:ext cx="6240240" cy="7200"/>
          </a:xfrm>
          <a:prstGeom prst="roundRect">
            <a:avLst>
              <a:gd name="adj" fmla="val 50000"/>
            </a:avLst>
          </a:prstGeom>
          <a:gradFill rotWithShape="0">
            <a:gsLst>
              <a:gs pos="0">
                <a:srgbClr val="cccccc"/>
              </a:gs>
              <a:gs pos="100000">
                <a:srgbClr val="333333"/>
              </a:gs>
            </a:gsLst>
            <a:lin ang="0"/>
          </a:gradFill>
          <a:ln w="0">
            <a:noFill/>
          </a:ln>
        </p:spPr>
        <p:style>
          <a:lnRef idx="0"/>
          <a:fillRef idx="0"/>
          <a:effectRef idx="0"/>
          <a:fontRef idx="minor"/>
        </p:style>
        <p:txBody>
          <a:bodyPr wrap="none" lIns="90000" rIns="90000" tIns="-39960" bIns="-39960" anchor="ctr">
            <a:noAutofit/>
          </a:bodyPr>
          <a:p>
            <a:endParaRPr b="0" lang="en-US" sz="1800" spc="-1" strike="noStrike">
              <a:solidFill>
                <a:srgbClr val="000000"/>
              </a:solidFill>
              <a:latin typeface="Arial"/>
            </a:endParaRPr>
          </a:p>
        </p:txBody>
      </p:sp>
      <p:sp>
        <p:nvSpPr>
          <p:cNvPr id="5" name=""/>
          <p:cNvSpPr/>
          <p:nvPr/>
        </p:nvSpPr>
        <p:spPr>
          <a:xfrm>
            <a:off x="4044960" y="4944960"/>
            <a:ext cx="7200" cy="487440"/>
          </a:xfrm>
          <a:custGeom>
            <a:avLst/>
            <a:gdLst>
              <a:gd name="textAreaLeft" fmla="*/ 1080 w 7200"/>
              <a:gd name="textAreaRight" fmla="*/ 6120 w 7200"/>
              <a:gd name="textAreaTop" fmla="*/ 1080 h 487440"/>
              <a:gd name="textAreaBottom" fmla="*/ 486360 h 487440"/>
            </a:gdLst>
            <a:ahLst/>
            <a:rect l="textAreaLeft" t="textAreaTop" r="textAreaRight" b="textAreaBottom"/>
            <a:pathLst>
              <a:path w="21600" h="1393714">
                <a:moveTo>
                  <a:pt x="10800" y="0"/>
                </a:moveTo>
                <a:arcTo wR="10800" hR="10800" stAng="16200000" swAng="-5400000"/>
                <a:lnTo>
                  <a:pt x="0" y="1382914"/>
                </a:lnTo>
                <a:arcTo wR="10800" hR="10800" stAng="10800000" swAng="-5400000"/>
                <a:lnTo>
                  <a:pt x="10800" y="1393714"/>
                </a:lnTo>
                <a:arcTo wR="10800" hR="10800" stAng="5400000" swAng="-5400000"/>
                <a:lnTo>
                  <a:pt x="21600" y="10800"/>
                </a:lnTo>
                <a:arcTo wR="10800" hR="10800" stAng="0" swAng="-5400000"/>
                <a:close/>
              </a:path>
            </a:pathLst>
          </a:custGeom>
          <a:solidFill>
            <a:srgbClr val="cccccc"/>
          </a:solidFill>
          <a:ln w="10800">
            <a:noFill/>
          </a:ln>
        </p:spPr>
        <p:style>
          <a:lnRef idx="0"/>
          <a:fillRef idx="0"/>
          <a:effectRef idx="0"/>
          <a:fontRef idx="minor"/>
        </p:style>
        <p:txBody>
          <a:bodyPr wrap="none" lIns="90000" rIns="90000" tIns="45000" bIns="45000" anchor="ctr">
            <a:noAutofit/>
          </a:bodyPr>
          <a:p>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144000" y="72000"/>
            <a:ext cx="9540000" cy="648000"/>
          </a:xfrm>
          <a:prstGeom prst="rect">
            <a:avLst/>
          </a:prstGeom>
          <a:noFill/>
          <a:ln w="0">
            <a:noFill/>
          </a:ln>
        </p:spPr>
        <p:txBody>
          <a:bodyPr lIns="0" rIns="0" tIns="0" bIns="0" anchor="ctr">
            <a:noAutofit/>
          </a:bodyPr>
          <a:p>
            <a:pPr indent="0">
              <a:buNone/>
            </a:pPr>
            <a:r>
              <a:rPr b="0" lang="en-US" sz="4400" spc="-1" strike="noStrike">
                <a:solidFill>
                  <a:srgbClr val="ffffff"/>
                </a:solidFill>
                <a:latin typeface="Arial"/>
              </a:rPr>
              <a:t>Clique para editar o formato do texto do título</a:t>
            </a:r>
            <a:endParaRPr b="0" lang="en-US" sz="4400" spc="-1" strike="noStrike">
              <a:solidFill>
                <a:srgbClr val="ffffff"/>
              </a:solidFill>
              <a:latin typeface="Arial"/>
            </a:endParaRPr>
          </a:p>
        </p:txBody>
      </p:sp>
      <p:sp>
        <p:nvSpPr>
          <p:cNvPr id="43" name="PlaceHolder 2"/>
          <p:cNvSpPr>
            <a:spLocks noGrp="1"/>
          </p:cNvSpPr>
          <p:nvPr>
            <p:ph type="body"/>
          </p:nvPr>
        </p:nvSpPr>
        <p:spPr>
          <a:xfrm>
            <a:off x="504000" y="1326600"/>
            <a:ext cx="9071640" cy="328824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en-US" sz="3200" spc="-1" strike="noStrike">
                <a:solidFill>
                  <a:srgbClr val="ffffff"/>
                </a:solidFill>
                <a:latin typeface="Arial"/>
              </a:rPr>
              <a:t>Clique para editar o formato de texto dos tópicos</a:t>
            </a:r>
            <a:endParaRPr b="0" lang="en-US" sz="32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en-US" sz="2800" spc="-1" strike="noStrike">
                <a:solidFill>
                  <a:srgbClr val="ffffff"/>
                </a:solidFill>
                <a:latin typeface="Arial"/>
              </a:rPr>
              <a:t>2.º nível de tópicos</a:t>
            </a:r>
            <a:endParaRPr b="0" lang="en-US" sz="2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en-US" sz="2400" spc="-1" strike="noStrike">
                <a:solidFill>
                  <a:srgbClr val="ffffff"/>
                </a:solidFill>
                <a:latin typeface="Arial"/>
              </a:rPr>
              <a:t>3.º nível de tópicos</a:t>
            </a:r>
            <a:endParaRPr b="0" lang="en-US" sz="24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en-US" sz="2000" spc="-1" strike="noStrike">
                <a:solidFill>
                  <a:srgbClr val="ffffff"/>
                </a:solidFill>
                <a:latin typeface="Arial"/>
              </a:rPr>
              <a:t>4.º nível de tópicos</a:t>
            </a:r>
            <a:endParaRPr b="0" lang="en-US" sz="20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en-US" sz="2000" spc="-1" strike="noStrike">
                <a:solidFill>
                  <a:srgbClr val="ffffff"/>
                </a:solidFill>
                <a:latin typeface="Arial"/>
              </a:rPr>
              <a:t>5.º nível de tópicos</a:t>
            </a:r>
            <a:endParaRPr b="0" lang="en-US" sz="20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en-US" sz="2000" spc="-1" strike="noStrike">
                <a:solidFill>
                  <a:srgbClr val="ffffff"/>
                </a:solidFill>
                <a:latin typeface="Arial"/>
              </a:rPr>
              <a:t>6.º nível de tópicos</a:t>
            </a:r>
            <a:endParaRPr b="0" lang="en-US" sz="20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en-US" sz="2000" spc="-1" strike="noStrike">
                <a:solidFill>
                  <a:srgbClr val="ffffff"/>
                </a:solidFill>
                <a:latin typeface="Arial"/>
              </a:rPr>
              <a:t>7.º nível de tópicos</a:t>
            </a:r>
            <a:endParaRPr b="0" lang="en-US" sz="2000" spc="-1" strike="noStrike">
              <a:solidFill>
                <a:srgbClr val="ffffff"/>
              </a:solidFill>
              <a:latin typeface="Arial"/>
            </a:endParaRPr>
          </a:p>
        </p:txBody>
      </p:sp>
      <p:sp>
        <p:nvSpPr>
          <p:cNvPr id="44" name="PlaceHolder 3"/>
          <p:cNvSpPr>
            <a:spLocks noGrp="1"/>
          </p:cNvSpPr>
          <p:nvPr>
            <p:ph type="dt" idx="1"/>
          </p:nvPr>
        </p:nvSpPr>
        <p:spPr>
          <a:xfrm>
            <a:off x="504000" y="5256000"/>
            <a:ext cx="1656000" cy="410400"/>
          </a:xfrm>
          <a:prstGeom prst="rect">
            <a:avLst/>
          </a:prstGeom>
          <a:noFill/>
          <a:ln w="0">
            <a:noFill/>
          </a:ln>
        </p:spPr>
        <p:txBody>
          <a:bodyPr lIns="0" rIns="0" tIns="0" bIns="0" anchor="t">
            <a:noAutofit/>
          </a:bodyPr>
          <a:lstStyle>
            <a:lvl1pPr indent="0">
              <a:buNone/>
              <a:defRPr b="0" lang="en-US" sz="1400" spc="-1" strike="noStrike">
                <a:solidFill>
                  <a:srgbClr val="ffffff"/>
                </a:solidFill>
                <a:latin typeface="Arial"/>
              </a:defRPr>
            </a:lvl1pPr>
          </a:lstStyle>
          <a:p>
            <a:pPr indent="0">
              <a:buNone/>
            </a:pPr>
            <a:r>
              <a:rPr b="0" lang="en-US" sz="1400" spc="-1" strike="noStrike">
                <a:solidFill>
                  <a:srgbClr val="ffffff"/>
                </a:solidFill>
                <a:latin typeface="Arial"/>
              </a:rPr>
              <a:t>&lt;data/hora&gt;</a:t>
            </a:r>
            <a:endParaRPr b="0" lang="en-US" sz="1400" spc="-1" strike="noStrike">
              <a:solidFill>
                <a:srgbClr val="ffffff"/>
              </a:solidFill>
              <a:latin typeface="Arial"/>
            </a:endParaRPr>
          </a:p>
        </p:txBody>
      </p:sp>
      <p:sp>
        <p:nvSpPr>
          <p:cNvPr id="45" name="PlaceHolder 4"/>
          <p:cNvSpPr>
            <a:spLocks noGrp="1"/>
          </p:cNvSpPr>
          <p:nvPr>
            <p:ph type="ftr" idx="2"/>
          </p:nvPr>
        </p:nvSpPr>
        <p:spPr>
          <a:xfrm>
            <a:off x="2520000" y="5256000"/>
            <a:ext cx="4680000" cy="410400"/>
          </a:xfrm>
          <a:prstGeom prst="rect">
            <a:avLst/>
          </a:prstGeom>
          <a:noFill/>
          <a:ln w="0">
            <a:noFill/>
          </a:ln>
        </p:spPr>
        <p:txBody>
          <a:bodyPr lIns="0" rIns="0" tIns="0" bIns="0" anchor="t">
            <a:noAutofit/>
          </a:bodyPr>
          <a:lstStyle>
            <a:lvl1pPr indent="0" algn="ctr">
              <a:buNone/>
              <a:defRPr b="0" lang="en-US" sz="1400" spc="-1" strike="noStrike">
                <a:solidFill>
                  <a:srgbClr val="ffffff"/>
                </a:solidFill>
                <a:latin typeface="Arial"/>
              </a:defRPr>
            </a:lvl1pPr>
          </a:lstStyle>
          <a:p>
            <a:pPr indent="0" algn="ctr">
              <a:buNone/>
            </a:pPr>
            <a:r>
              <a:rPr b="0" lang="en-US" sz="1400" spc="-1" strike="noStrike">
                <a:solidFill>
                  <a:srgbClr val="ffffff"/>
                </a:solidFill>
                <a:latin typeface="Arial"/>
              </a:rPr>
              <a:t>&lt;rodapé&gt;</a:t>
            </a:r>
            <a:endParaRPr b="0" lang="en-US" sz="1400" spc="-1" strike="noStrike">
              <a:solidFill>
                <a:srgbClr val="ffffff"/>
              </a:solidFill>
              <a:latin typeface="Arial"/>
            </a:endParaRPr>
          </a:p>
        </p:txBody>
      </p:sp>
      <p:sp>
        <p:nvSpPr>
          <p:cNvPr id="46" name="PlaceHolder 5"/>
          <p:cNvSpPr>
            <a:spLocks noGrp="1"/>
          </p:cNvSpPr>
          <p:nvPr>
            <p:ph type="sldNum" idx="3"/>
          </p:nvPr>
        </p:nvSpPr>
        <p:spPr>
          <a:xfrm>
            <a:off x="7560000" y="5256000"/>
            <a:ext cx="1620000" cy="410400"/>
          </a:xfrm>
          <a:prstGeom prst="rect">
            <a:avLst/>
          </a:prstGeom>
          <a:noFill/>
          <a:ln w="0">
            <a:noFill/>
          </a:ln>
        </p:spPr>
        <p:txBody>
          <a:bodyPr lIns="0" rIns="0" tIns="0" bIns="0" anchor="t">
            <a:noAutofit/>
          </a:bodyPr>
          <a:lstStyle>
            <a:lvl1pPr indent="0" algn="r">
              <a:buNone/>
              <a:defRPr b="0" lang="en-US" sz="1400" spc="-1" strike="noStrike">
                <a:solidFill>
                  <a:srgbClr val="ffffff"/>
                </a:solidFill>
                <a:latin typeface="Arial"/>
              </a:defRPr>
            </a:lvl1pPr>
          </a:lstStyle>
          <a:p>
            <a:pPr indent="0" algn="r">
              <a:buNone/>
            </a:pPr>
            <a:fld id="{948910A6-3A87-413B-9821-3E67C605A3DA}" type="slidenum">
              <a:rPr b="0" lang="en-US" sz="1400" spc="-1" strike="noStrike">
                <a:solidFill>
                  <a:srgbClr val="ffffff"/>
                </a:solidFill>
                <a:latin typeface="Arial"/>
              </a:rPr>
              <a:t>&lt;número&gt;</a:t>
            </a:fld>
            <a:endParaRPr b="0" lang="en-US" sz="1400" spc="-1" strike="noStrike">
              <a:solidFill>
                <a:srgbClr val="ffffff"/>
              </a:solidFill>
              <a:latin typeface="Arial"/>
            </a:endParaRPr>
          </a:p>
        </p:txBody>
      </p:sp>
      <p:sp>
        <p:nvSpPr>
          <p:cNvPr id="47" name=""/>
          <p:cNvSpPr/>
          <p:nvPr/>
        </p:nvSpPr>
        <p:spPr>
          <a:xfrm>
            <a:off x="20880" y="607320"/>
            <a:ext cx="6120000" cy="18000"/>
          </a:xfrm>
          <a:prstGeom prst="roundRect">
            <a:avLst>
              <a:gd name="adj" fmla="val 50000"/>
            </a:avLst>
          </a:prstGeom>
          <a:gradFill rotWithShape="0">
            <a:gsLst>
              <a:gs pos="0">
                <a:srgbClr val="cccccc"/>
              </a:gs>
              <a:gs pos="100000">
                <a:srgbClr val="333333"/>
              </a:gs>
            </a:gsLst>
            <a:lin ang="0"/>
          </a:gradFill>
          <a:ln w="10800">
            <a:noFill/>
          </a:ln>
        </p:spPr>
        <p:style>
          <a:lnRef idx="0"/>
          <a:fillRef idx="0"/>
          <a:effectRef idx="0"/>
          <a:fontRef idx="minor"/>
        </p:style>
        <p:txBody>
          <a:bodyPr wrap="none" lIns="90000" rIns="90000" tIns="-32040" bIns="-32040" anchor="ctr">
            <a:noAutofit/>
          </a:bodyPr>
          <a:p>
            <a:endParaRPr b="0" lang="en-US" sz="1800" spc="-1" strike="noStrike">
              <a:solidFill>
                <a:srgbClr val="ffffff"/>
              </a:solidFill>
              <a:latin typeface="Arial"/>
            </a:endParaRPr>
          </a:p>
        </p:txBody>
      </p:sp>
      <p:sp>
        <p:nvSpPr>
          <p:cNvPr id="48" name=""/>
          <p:cNvSpPr/>
          <p:nvPr/>
        </p:nvSpPr>
        <p:spPr>
          <a:xfrm>
            <a:off x="4430520" y="840960"/>
            <a:ext cx="5673960" cy="7200"/>
          </a:xfrm>
          <a:prstGeom prst="roundRect">
            <a:avLst>
              <a:gd name="adj" fmla="val 50000"/>
            </a:avLst>
          </a:prstGeom>
          <a:gradFill rotWithShape="0">
            <a:gsLst>
              <a:gs pos="0">
                <a:srgbClr val="333333"/>
              </a:gs>
              <a:gs pos="100000">
                <a:srgbClr val="cccccc"/>
              </a:gs>
            </a:gsLst>
            <a:lin ang="0"/>
          </a:gradFill>
          <a:ln w="0">
            <a:noFill/>
          </a:ln>
        </p:spPr>
        <p:style>
          <a:lnRef idx="0"/>
          <a:fillRef idx="0"/>
          <a:effectRef idx="0"/>
          <a:fontRef idx="minor"/>
        </p:style>
        <p:txBody>
          <a:bodyPr wrap="none" lIns="90000" rIns="90000" tIns="-39960" bIns="-39960" anchor="ctr">
            <a:noAutofit/>
          </a:bodyPr>
          <a:p>
            <a:endParaRPr b="0" lang="en-US" sz="1800" spc="-1" strike="noStrike">
              <a:solidFill>
                <a:srgbClr val="000000"/>
              </a:solidFill>
              <a:latin typeface="Arial"/>
            </a:endParaRPr>
          </a:p>
        </p:txBody>
      </p:sp>
      <p:sp>
        <p:nvSpPr>
          <p:cNvPr id="49" name=""/>
          <p:cNvSpPr/>
          <p:nvPr/>
        </p:nvSpPr>
        <p:spPr>
          <a:xfrm>
            <a:off x="9819720" y="474480"/>
            <a:ext cx="7200" cy="493200"/>
          </a:xfrm>
          <a:custGeom>
            <a:avLst/>
            <a:gdLst>
              <a:gd name="textAreaLeft" fmla="*/ 1080 w 7200"/>
              <a:gd name="textAreaRight" fmla="*/ 6120 w 7200"/>
              <a:gd name="textAreaTop" fmla="*/ 1080 h 493200"/>
              <a:gd name="textAreaBottom" fmla="*/ 492120 h 493200"/>
            </a:gdLst>
            <a:ahLst/>
            <a:rect l="textAreaLeft" t="textAreaTop" r="textAreaRight" b="textAreaBottom"/>
            <a:pathLst>
              <a:path w="21600" h="1410171">
                <a:moveTo>
                  <a:pt x="10800" y="0"/>
                </a:moveTo>
                <a:arcTo wR="10800" hR="10800" stAng="16200000" swAng="-5400000"/>
                <a:lnTo>
                  <a:pt x="0" y="1399371"/>
                </a:lnTo>
                <a:arcTo wR="10800" hR="10800" stAng="10800000" swAng="-5400000"/>
                <a:lnTo>
                  <a:pt x="10800" y="1410171"/>
                </a:lnTo>
                <a:arcTo wR="10800" hR="10800" stAng="5400000" swAng="-5400000"/>
                <a:lnTo>
                  <a:pt x="21600" y="10800"/>
                </a:lnTo>
                <a:arcTo wR="10800" hR="10800" stAng="0" swAng="-5400000"/>
                <a:close/>
              </a:path>
            </a:pathLst>
          </a:custGeom>
          <a:solidFill>
            <a:srgbClr val="cccccc"/>
          </a:solidFill>
          <a:ln w="10800">
            <a:noFill/>
          </a:ln>
        </p:spPr>
        <p:style>
          <a:lnRef idx="0"/>
          <a:fillRef idx="0"/>
          <a:effectRef idx="0"/>
          <a:fontRef idx="minor"/>
        </p:style>
        <p:txBody>
          <a:bodyPr wrap="none" lIns="90000" rIns="90000" tIns="45000" bIns="45000" anchor="ctr">
            <a:noAutofit/>
          </a:bodyPr>
          <a:p>
            <a:endParaRPr b="0" lang="en-US" sz="1800" spc="-1" strike="noStrike">
              <a:solidFill>
                <a:srgbClr val="000000"/>
              </a:solidFill>
              <a:latin typeface="Arial"/>
            </a:endParaRPr>
          </a:p>
        </p:txBody>
      </p:sp>
      <p:sp>
        <p:nvSpPr>
          <p:cNvPr id="50" name=""/>
          <p:cNvSpPr/>
          <p:nvPr/>
        </p:nvSpPr>
        <p:spPr>
          <a:xfrm>
            <a:off x="1900800" y="5204880"/>
            <a:ext cx="7465320" cy="7200"/>
          </a:xfrm>
          <a:prstGeom prst="roundRect">
            <a:avLst>
              <a:gd name="adj" fmla="val 50000"/>
            </a:avLst>
          </a:prstGeom>
          <a:gradFill rotWithShape="0">
            <a:gsLst>
              <a:gs pos="0">
                <a:srgbClr val="333333"/>
              </a:gs>
              <a:gs pos="100000">
                <a:srgbClr val="cccccc"/>
              </a:gs>
            </a:gsLst>
            <a:lin ang="0"/>
          </a:gradFill>
          <a:ln w="0">
            <a:noFill/>
          </a:ln>
        </p:spPr>
        <p:style>
          <a:lnRef idx="0"/>
          <a:fillRef idx="0"/>
          <a:effectRef idx="0"/>
          <a:fontRef idx="minor"/>
        </p:style>
        <p:txBody>
          <a:bodyPr wrap="none" lIns="90000" rIns="90000" tIns="-39960" bIns="-39960" anchor="ctr">
            <a:noAutofit/>
          </a:bodyPr>
          <a:p>
            <a:endParaRPr b="0" lang="en-US" sz="1800" spc="-1" strike="noStrike">
              <a:solidFill>
                <a:srgbClr val="000000"/>
              </a:solidFill>
              <a:latin typeface="Arial"/>
            </a:endParaRPr>
          </a:p>
        </p:txBody>
      </p:sp>
      <p:sp>
        <p:nvSpPr>
          <p:cNvPr id="51" name=""/>
          <p:cNvSpPr/>
          <p:nvPr/>
        </p:nvSpPr>
        <p:spPr>
          <a:xfrm>
            <a:off x="9259920" y="4917240"/>
            <a:ext cx="7200" cy="349560"/>
          </a:xfrm>
          <a:custGeom>
            <a:avLst/>
            <a:gdLst>
              <a:gd name="textAreaLeft" fmla="*/ 1080 w 7200"/>
              <a:gd name="textAreaRight" fmla="*/ 6120 w 7200"/>
              <a:gd name="textAreaTop" fmla="*/ 1080 h 349560"/>
              <a:gd name="textAreaBottom" fmla="*/ 348480 h 349560"/>
            </a:gdLst>
            <a:ahLst/>
            <a:rect l="textAreaLeft" t="textAreaTop" r="textAreaRight" b="textAreaBottom"/>
            <a:pathLst>
              <a:path w="21600" h="999771">
                <a:moveTo>
                  <a:pt x="10800" y="0"/>
                </a:moveTo>
                <a:arcTo wR="10800" hR="10800" stAng="16200000" swAng="-5400000"/>
                <a:lnTo>
                  <a:pt x="0" y="988971"/>
                </a:lnTo>
                <a:arcTo wR="10800" hR="10800" stAng="10800000" swAng="-5400000"/>
                <a:lnTo>
                  <a:pt x="10800" y="999771"/>
                </a:lnTo>
                <a:arcTo wR="10800" hR="10800" stAng="5400000" swAng="-5400000"/>
                <a:lnTo>
                  <a:pt x="21600" y="10800"/>
                </a:lnTo>
                <a:arcTo wR="10800" hR="10800" stAng="0" swAng="-5400000"/>
                <a:close/>
              </a:path>
            </a:pathLst>
          </a:custGeom>
          <a:solidFill>
            <a:srgbClr val="cccccc"/>
          </a:solidFill>
          <a:ln w="10800">
            <a:noFill/>
          </a:ln>
        </p:spPr>
        <p:style>
          <a:lnRef idx="0"/>
          <a:fillRef idx="0"/>
          <a:effectRef idx="0"/>
          <a:fontRef idx="minor"/>
        </p:style>
        <p:txBody>
          <a:bodyPr wrap="none" lIns="90000" rIns="90000" tIns="45000" bIns="45000" anchor="ctr">
            <a:noAutofit/>
          </a:bodyPr>
          <a:p>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88" name="PlaceHolder 1"/>
          <p:cNvSpPr>
            <a:spLocks noGrp="1"/>
          </p:cNvSpPr>
          <p:nvPr>
            <p:ph type="title"/>
          </p:nvPr>
        </p:nvSpPr>
        <p:spPr>
          <a:xfrm>
            <a:off x="144000" y="72000"/>
            <a:ext cx="9540000" cy="648000"/>
          </a:xfrm>
          <a:prstGeom prst="rect">
            <a:avLst/>
          </a:prstGeom>
          <a:noFill/>
          <a:ln w="0">
            <a:noFill/>
          </a:ln>
        </p:spPr>
        <p:txBody>
          <a:bodyPr lIns="0" rIns="0" tIns="0" bIns="0" anchor="ctr">
            <a:noAutofit/>
          </a:bodyPr>
          <a:p>
            <a:pPr indent="0">
              <a:buNone/>
            </a:pPr>
            <a:r>
              <a:rPr b="0" lang="en-US" sz="4400" spc="-1" strike="noStrike">
                <a:solidFill>
                  <a:srgbClr val="ffffff"/>
                </a:solidFill>
                <a:latin typeface="Arial"/>
              </a:rPr>
              <a:t>Clique para editar o formato do texto do título</a:t>
            </a:r>
            <a:endParaRPr b="0" lang="en-US" sz="4400" spc="-1" strike="noStrike">
              <a:solidFill>
                <a:srgbClr val="ffffff"/>
              </a:solidFill>
              <a:latin typeface="Arial"/>
            </a:endParaRPr>
          </a:p>
        </p:txBody>
      </p:sp>
      <p:sp>
        <p:nvSpPr>
          <p:cNvPr id="89" name="PlaceHolder 2"/>
          <p:cNvSpPr>
            <a:spLocks noGrp="1"/>
          </p:cNvSpPr>
          <p:nvPr>
            <p:ph type="body"/>
          </p:nvPr>
        </p:nvSpPr>
        <p:spPr>
          <a:xfrm>
            <a:off x="504000" y="1326600"/>
            <a:ext cx="9072000" cy="328824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en-US" sz="3200" spc="-1" strike="noStrike">
                <a:solidFill>
                  <a:srgbClr val="ffffff"/>
                </a:solidFill>
                <a:latin typeface="Arial"/>
              </a:rPr>
              <a:t>Clique para editar o formato de texto dos tópicos</a:t>
            </a:r>
            <a:endParaRPr b="0" lang="en-US" sz="32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en-US" sz="2800" spc="-1" strike="noStrike">
                <a:solidFill>
                  <a:srgbClr val="ffffff"/>
                </a:solidFill>
                <a:latin typeface="Arial"/>
              </a:rPr>
              <a:t>2.º nível de tópicos</a:t>
            </a:r>
            <a:endParaRPr b="0" lang="en-US" sz="2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en-US" sz="2400" spc="-1" strike="noStrike">
                <a:solidFill>
                  <a:srgbClr val="ffffff"/>
                </a:solidFill>
                <a:latin typeface="Arial"/>
              </a:rPr>
              <a:t>3.º nível de tópicos</a:t>
            </a:r>
            <a:endParaRPr b="0" lang="en-US" sz="24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en-US" sz="2000" spc="-1" strike="noStrike">
                <a:solidFill>
                  <a:srgbClr val="ffffff"/>
                </a:solidFill>
                <a:latin typeface="Arial"/>
              </a:rPr>
              <a:t>4.º nível de tópicos</a:t>
            </a:r>
            <a:endParaRPr b="0" lang="en-US" sz="20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en-US" sz="2000" spc="-1" strike="noStrike">
                <a:solidFill>
                  <a:srgbClr val="ffffff"/>
                </a:solidFill>
                <a:latin typeface="Arial"/>
              </a:rPr>
              <a:t>5.º nível de tópicos</a:t>
            </a:r>
            <a:endParaRPr b="0" lang="en-US" sz="20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en-US" sz="2000" spc="-1" strike="noStrike">
                <a:solidFill>
                  <a:srgbClr val="ffffff"/>
                </a:solidFill>
                <a:latin typeface="Arial"/>
              </a:rPr>
              <a:t>6.º nível de tópicos</a:t>
            </a:r>
            <a:endParaRPr b="0" lang="en-US" sz="20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en-US" sz="2000" spc="-1" strike="noStrike">
                <a:solidFill>
                  <a:srgbClr val="ffffff"/>
                </a:solidFill>
                <a:latin typeface="Arial"/>
              </a:rPr>
              <a:t>7.º nível de tópicos</a:t>
            </a:r>
            <a:endParaRPr b="0" lang="en-US" sz="2000" spc="-1" strike="noStrike">
              <a:solidFill>
                <a:srgbClr val="ffffff"/>
              </a:solidFill>
              <a:latin typeface="Arial"/>
            </a:endParaRPr>
          </a:p>
        </p:txBody>
      </p:sp>
      <p:sp>
        <p:nvSpPr>
          <p:cNvPr id="90" name="PlaceHolder 3"/>
          <p:cNvSpPr>
            <a:spLocks noGrp="1"/>
          </p:cNvSpPr>
          <p:nvPr>
            <p:ph type="dt" idx="4"/>
          </p:nvPr>
        </p:nvSpPr>
        <p:spPr>
          <a:xfrm>
            <a:off x="504000" y="5256000"/>
            <a:ext cx="1656000" cy="410400"/>
          </a:xfrm>
          <a:prstGeom prst="rect">
            <a:avLst/>
          </a:prstGeom>
          <a:noFill/>
          <a:ln w="0">
            <a:noFill/>
          </a:ln>
        </p:spPr>
        <p:txBody>
          <a:bodyPr lIns="0" rIns="0" tIns="0" bIns="0" anchor="t">
            <a:noAutofit/>
          </a:bodyPr>
          <a:lstStyle>
            <a:lvl1pPr indent="0">
              <a:buNone/>
              <a:defRPr b="0" lang="en-US" sz="1400" spc="-1" strike="noStrike">
                <a:solidFill>
                  <a:srgbClr val="ffffff"/>
                </a:solidFill>
                <a:latin typeface="Arial"/>
              </a:defRPr>
            </a:lvl1pPr>
          </a:lstStyle>
          <a:p>
            <a:pPr indent="0">
              <a:buNone/>
            </a:pPr>
            <a:r>
              <a:rPr b="0" lang="en-US" sz="1400" spc="-1" strike="noStrike">
                <a:solidFill>
                  <a:srgbClr val="ffffff"/>
                </a:solidFill>
                <a:latin typeface="Arial"/>
              </a:rPr>
              <a:t>&lt;data/hora&gt;</a:t>
            </a:r>
            <a:endParaRPr b="0" lang="en-US" sz="1400" spc="-1" strike="noStrike">
              <a:solidFill>
                <a:srgbClr val="ffffff"/>
              </a:solidFill>
              <a:latin typeface="Arial"/>
            </a:endParaRPr>
          </a:p>
        </p:txBody>
      </p:sp>
      <p:sp>
        <p:nvSpPr>
          <p:cNvPr id="91" name="PlaceHolder 4"/>
          <p:cNvSpPr>
            <a:spLocks noGrp="1"/>
          </p:cNvSpPr>
          <p:nvPr>
            <p:ph type="ftr" idx="5"/>
          </p:nvPr>
        </p:nvSpPr>
        <p:spPr>
          <a:xfrm>
            <a:off x="2520000" y="5256000"/>
            <a:ext cx="4680000" cy="410400"/>
          </a:xfrm>
          <a:prstGeom prst="rect">
            <a:avLst/>
          </a:prstGeom>
          <a:noFill/>
          <a:ln w="0">
            <a:noFill/>
          </a:ln>
        </p:spPr>
        <p:txBody>
          <a:bodyPr lIns="0" rIns="0" tIns="0" bIns="0" anchor="t">
            <a:noAutofit/>
          </a:bodyPr>
          <a:lstStyle>
            <a:lvl1pPr indent="0" algn="ctr">
              <a:buNone/>
              <a:defRPr b="0" lang="en-US" sz="1400" spc="-1" strike="noStrike">
                <a:solidFill>
                  <a:srgbClr val="ffffff"/>
                </a:solidFill>
                <a:latin typeface="Arial"/>
              </a:defRPr>
            </a:lvl1pPr>
          </a:lstStyle>
          <a:p>
            <a:pPr indent="0" algn="ctr">
              <a:buNone/>
            </a:pPr>
            <a:r>
              <a:rPr b="0" lang="en-US" sz="1400" spc="-1" strike="noStrike">
                <a:solidFill>
                  <a:srgbClr val="ffffff"/>
                </a:solidFill>
                <a:latin typeface="Arial"/>
              </a:rPr>
              <a:t>&lt;rodapé&gt;</a:t>
            </a:r>
            <a:endParaRPr b="0" lang="en-US" sz="1400" spc="-1" strike="noStrike">
              <a:solidFill>
                <a:srgbClr val="ffffff"/>
              </a:solidFill>
              <a:latin typeface="Arial"/>
            </a:endParaRPr>
          </a:p>
        </p:txBody>
      </p:sp>
      <p:sp>
        <p:nvSpPr>
          <p:cNvPr id="92" name="PlaceHolder 5"/>
          <p:cNvSpPr>
            <a:spLocks noGrp="1"/>
          </p:cNvSpPr>
          <p:nvPr>
            <p:ph type="sldNum" idx="6"/>
          </p:nvPr>
        </p:nvSpPr>
        <p:spPr>
          <a:xfrm>
            <a:off x="7560000" y="5256000"/>
            <a:ext cx="1620000" cy="410400"/>
          </a:xfrm>
          <a:prstGeom prst="rect">
            <a:avLst/>
          </a:prstGeom>
          <a:noFill/>
          <a:ln w="0">
            <a:noFill/>
          </a:ln>
        </p:spPr>
        <p:txBody>
          <a:bodyPr lIns="0" rIns="0" tIns="0" bIns="0" anchor="t">
            <a:noAutofit/>
          </a:bodyPr>
          <a:lstStyle>
            <a:lvl1pPr indent="0" algn="r">
              <a:buNone/>
              <a:defRPr b="0" lang="en-US" sz="1400" spc="-1" strike="noStrike">
                <a:solidFill>
                  <a:srgbClr val="ffffff"/>
                </a:solidFill>
                <a:latin typeface="Arial"/>
              </a:defRPr>
            </a:lvl1pPr>
          </a:lstStyle>
          <a:p>
            <a:pPr indent="0" algn="r">
              <a:buNone/>
            </a:pPr>
            <a:fld id="{93A28C2E-357D-439D-8BF0-ADED06638513}" type="slidenum">
              <a:rPr b="0" lang="en-US" sz="1400" spc="-1" strike="noStrike">
                <a:solidFill>
                  <a:srgbClr val="ffffff"/>
                </a:solidFill>
                <a:latin typeface="Arial"/>
              </a:rPr>
              <a:t>&lt;número&gt;</a:t>
            </a:fld>
            <a:endParaRPr b="0" lang="en-US" sz="1400" spc="-1" strike="noStrike">
              <a:solidFill>
                <a:srgbClr val="ffffff"/>
              </a:solidFill>
              <a:latin typeface="Arial"/>
            </a:endParaRPr>
          </a:p>
        </p:txBody>
      </p:sp>
      <p:sp>
        <p:nvSpPr>
          <p:cNvPr id="93" name=""/>
          <p:cNvSpPr/>
          <p:nvPr/>
        </p:nvSpPr>
        <p:spPr>
          <a:xfrm>
            <a:off x="20880" y="607320"/>
            <a:ext cx="6120000" cy="18000"/>
          </a:xfrm>
          <a:prstGeom prst="roundRect">
            <a:avLst>
              <a:gd name="adj" fmla="val 50000"/>
            </a:avLst>
          </a:prstGeom>
          <a:gradFill rotWithShape="0">
            <a:gsLst>
              <a:gs pos="0">
                <a:srgbClr val="cccccc"/>
              </a:gs>
              <a:gs pos="100000">
                <a:srgbClr val="333333"/>
              </a:gs>
            </a:gsLst>
            <a:lin ang="0"/>
          </a:gradFill>
          <a:ln w="0">
            <a:noFill/>
          </a:ln>
        </p:spPr>
        <p:style>
          <a:lnRef idx="0"/>
          <a:fillRef idx="0"/>
          <a:effectRef idx="0"/>
          <a:fontRef idx="minor"/>
        </p:style>
        <p:txBody>
          <a:bodyPr wrap="none" lIns="90000" rIns="90000" tIns="-32040" bIns="-32040" anchor="ctr">
            <a:noAutofit/>
          </a:bodyPr>
          <a:p>
            <a:endParaRPr b="0" lang="en-US" sz="1800" spc="-1" strike="noStrike">
              <a:solidFill>
                <a:srgbClr val="000000"/>
              </a:solidFill>
              <a:latin typeface="Arial"/>
            </a:endParaRPr>
          </a:p>
        </p:txBody>
      </p:sp>
      <p:sp>
        <p:nvSpPr>
          <p:cNvPr id="94" name=""/>
          <p:cNvSpPr/>
          <p:nvPr/>
        </p:nvSpPr>
        <p:spPr>
          <a:xfrm>
            <a:off x="4430520" y="840960"/>
            <a:ext cx="5673960" cy="7200"/>
          </a:xfrm>
          <a:prstGeom prst="roundRect">
            <a:avLst>
              <a:gd name="adj" fmla="val 50000"/>
            </a:avLst>
          </a:prstGeom>
          <a:gradFill rotWithShape="0">
            <a:gsLst>
              <a:gs pos="0">
                <a:srgbClr val="333333"/>
              </a:gs>
              <a:gs pos="100000">
                <a:srgbClr val="cccccc"/>
              </a:gs>
            </a:gsLst>
            <a:lin ang="0"/>
          </a:gradFill>
          <a:ln w="0">
            <a:noFill/>
          </a:ln>
        </p:spPr>
        <p:style>
          <a:lnRef idx="0"/>
          <a:fillRef idx="0"/>
          <a:effectRef idx="0"/>
          <a:fontRef idx="minor"/>
        </p:style>
        <p:txBody>
          <a:bodyPr wrap="none" lIns="90000" rIns="90000" tIns="-39960" bIns="-39960" anchor="ctr">
            <a:noAutofit/>
          </a:bodyPr>
          <a:p>
            <a:endParaRPr b="0" lang="en-US" sz="1800" spc="-1" strike="noStrike">
              <a:solidFill>
                <a:srgbClr val="000000"/>
              </a:solidFill>
              <a:latin typeface="Arial"/>
            </a:endParaRPr>
          </a:p>
        </p:txBody>
      </p:sp>
      <p:sp>
        <p:nvSpPr>
          <p:cNvPr id="95" name=""/>
          <p:cNvSpPr/>
          <p:nvPr/>
        </p:nvSpPr>
        <p:spPr>
          <a:xfrm>
            <a:off x="9819720" y="474480"/>
            <a:ext cx="7200" cy="493200"/>
          </a:xfrm>
          <a:custGeom>
            <a:avLst/>
            <a:gdLst>
              <a:gd name="textAreaLeft" fmla="*/ 1080 w 7200"/>
              <a:gd name="textAreaRight" fmla="*/ 6120 w 7200"/>
              <a:gd name="textAreaTop" fmla="*/ 1080 h 493200"/>
              <a:gd name="textAreaBottom" fmla="*/ 492120 h 493200"/>
            </a:gdLst>
            <a:ahLst/>
            <a:rect l="textAreaLeft" t="textAreaTop" r="textAreaRight" b="textAreaBottom"/>
            <a:pathLst>
              <a:path w="21600" h="1410171">
                <a:moveTo>
                  <a:pt x="10800" y="0"/>
                </a:moveTo>
                <a:arcTo wR="10800" hR="10800" stAng="16200000" swAng="-5400000"/>
                <a:lnTo>
                  <a:pt x="0" y="1399371"/>
                </a:lnTo>
                <a:arcTo wR="10800" hR="10800" stAng="10800000" swAng="-5400000"/>
                <a:lnTo>
                  <a:pt x="10800" y="1410171"/>
                </a:lnTo>
                <a:arcTo wR="10800" hR="10800" stAng="5400000" swAng="-5400000"/>
                <a:lnTo>
                  <a:pt x="21600" y="10800"/>
                </a:lnTo>
                <a:arcTo wR="10800" hR="10800" stAng="0" swAng="-5400000"/>
                <a:close/>
              </a:path>
            </a:pathLst>
          </a:custGeom>
          <a:solidFill>
            <a:srgbClr val="cccccc"/>
          </a:solidFill>
          <a:ln w="0">
            <a:noFill/>
          </a:ln>
        </p:spPr>
        <p:style>
          <a:lnRef idx="0"/>
          <a:fillRef idx="0"/>
          <a:effectRef idx="0"/>
          <a:fontRef idx="minor"/>
        </p:style>
        <p:txBody>
          <a:bodyPr wrap="none" lIns="90000" rIns="90000" tIns="45000" bIns="45000" anchor="ctr">
            <a:noAutofit/>
          </a:bodyPr>
          <a:p>
            <a:endParaRPr b="0" lang="en-US" sz="1800" spc="-1" strike="noStrike">
              <a:solidFill>
                <a:srgbClr val="000000"/>
              </a:solidFill>
              <a:latin typeface="Arial"/>
            </a:endParaRPr>
          </a:p>
        </p:txBody>
      </p:sp>
      <p:sp>
        <p:nvSpPr>
          <p:cNvPr id="96" name=""/>
          <p:cNvSpPr/>
          <p:nvPr/>
        </p:nvSpPr>
        <p:spPr>
          <a:xfrm>
            <a:off x="5644080" y="5194800"/>
            <a:ext cx="3722040" cy="7200"/>
          </a:xfrm>
          <a:prstGeom prst="roundRect">
            <a:avLst>
              <a:gd name="adj" fmla="val 50000"/>
            </a:avLst>
          </a:prstGeom>
          <a:gradFill rotWithShape="0">
            <a:gsLst>
              <a:gs pos="0">
                <a:srgbClr val="333333"/>
              </a:gs>
              <a:gs pos="100000">
                <a:srgbClr val="cccccc"/>
              </a:gs>
            </a:gsLst>
            <a:lin ang="0"/>
          </a:gradFill>
          <a:ln w="0">
            <a:noFill/>
          </a:ln>
        </p:spPr>
        <p:style>
          <a:lnRef idx="0"/>
          <a:fillRef idx="0"/>
          <a:effectRef idx="0"/>
          <a:fontRef idx="minor"/>
        </p:style>
        <p:txBody>
          <a:bodyPr wrap="none" lIns="90000" rIns="90000" tIns="-39960" bIns="-39960" anchor="ctr">
            <a:noAutofit/>
          </a:bodyPr>
          <a:p>
            <a:endParaRPr b="0" lang="en-US" sz="1800" spc="-1" strike="noStrike">
              <a:solidFill>
                <a:srgbClr val="000000"/>
              </a:solidFill>
              <a:latin typeface="Arial"/>
            </a:endParaRPr>
          </a:p>
        </p:txBody>
      </p:sp>
      <p:sp>
        <p:nvSpPr>
          <p:cNvPr id="97" name=""/>
          <p:cNvSpPr/>
          <p:nvPr/>
        </p:nvSpPr>
        <p:spPr>
          <a:xfrm>
            <a:off x="9259920" y="4917240"/>
            <a:ext cx="7200" cy="349560"/>
          </a:xfrm>
          <a:custGeom>
            <a:avLst/>
            <a:gdLst>
              <a:gd name="textAreaLeft" fmla="*/ 1080 w 7200"/>
              <a:gd name="textAreaRight" fmla="*/ 6120 w 7200"/>
              <a:gd name="textAreaTop" fmla="*/ 1080 h 349560"/>
              <a:gd name="textAreaBottom" fmla="*/ 348480 h 349560"/>
            </a:gdLst>
            <a:ahLst/>
            <a:rect l="textAreaLeft" t="textAreaTop" r="textAreaRight" b="textAreaBottom"/>
            <a:pathLst>
              <a:path w="21600" h="999771">
                <a:moveTo>
                  <a:pt x="10800" y="0"/>
                </a:moveTo>
                <a:arcTo wR="10800" hR="10800" stAng="16200000" swAng="-5400000"/>
                <a:lnTo>
                  <a:pt x="0" y="988971"/>
                </a:lnTo>
                <a:arcTo wR="10800" hR="10800" stAng="10800000" swAng="-5400000"/>
                <a:lnTo>
                  <a:pt x="10800" y="999771"/>
                </a:lnTo>
                <a:arcTo wR="10800" hR="10800" stAng="5400000" swAng="-5400000"/>
                <a:lnTo>
                  <a:pt x="21600" y="10800"/>
                </a:lnTo>
                <a:arcTo wR="10800" hR="10800" stAng="0" swAng="-5400000"/>
                <a:close/>
              </a:path>
            </a:pathLst>
          </a:custGeom>
          <a:solidFill>
            <a:srgbClr val="cccccc"/>
          </a:solidFill>
          <a:ln w="0">
            <a:noFill/>
          </a:ln>
        </p:spPr>
        <p:style>
          <a:lnRef idx="0"/>
          <a:fillRef idx="0"/>
          <a:effectRef idx="0"/>
          <a:fontRef idx="minor"/>
        </p:style>
        <p:txBody>
          <a:bodyPr wrap="none" lIns="90000" rIns="90000" tIns="45000" bIns="45000" anchor="ctr">
            <a:noAutofit/>
          </a:bodyPr>
          <a:p>
            <a:endParaRPr b="0" lang="en-US" sz="1800" spc="-1" strike="noStrike">
              <a:solidFill>
                <a:srgbClr val="000000"/>
              </a:solidFill>
              <a:latin typeface="Arial"/>
            </a:endParaRPr>
          </a:p>
        </p:txBody>
      </p:sp>
      <p:sp>
        <p:nvSpPr>
          <p:cNvPr id="98" name=""/>
          <p:cNvSpPr/>
          <p:nvPr/>
        </p:nvSpPr>
        <p:spPr>
          <a:xfrm>
            <a:off x="974160" y="5194440"/>
            <a:ext cx="3722040" cy="7200"/>
          </a:xfrm>
          <a:prstGeom prst="roundRect">
            <a:avLst>
              <a:gd name="adj" fmla="val 50000"/>
            </a:avLst>
          </a:prstGeom>
          <a:gradFill rotWithShape="0">
            <a:gsLst>
              <a:gs pos="0">
                <a:srgbClr val="333333"/>
              </a:gs>
              <a:gs pos="100000">
                <a:srgbClr val="cccccc"/>
              </a:gs>
            </a:gsLst>
            <a:lin ang="0"/>
          </a:gradFill>
          <a:ln w="0">
            <a:noFill/>
          </a:ln>
        </p:spPr>
        <p:style>
          <a:lnRef idx="0"/>
          <a:fillRef idx="0"/>
          <a:effectRef idx="0"/>
          <a:fontRef idx="minor"/>
        </p:style>
        <p:txBody>
          <a:bodyPr wrap="none" lIns="90000" rIns="90000" tIns="-39960" bIns="-39960" anchor="ctr">
            <a:noAutofit/>
          </a:bodyPr>
          <a:p>
            <a:endParaRPr b="0" lang="en-US" sz="1800" spc="-1" strike="noStrike">
              <a:solidFill>
                <a:srgbClr val="000000"/>
              </a:solidFill>
              <a:latin typeface="Arial"/>
            </a:endParaRPr>
          </a:p>
        </p:txBody>
      </p:sp>
      <p:sp>
        <p:nvSpPr>
          <p:cNvPr id="99" name=""/>
          <p:cNvSpPr/>
          <p:nvPr/>
        </p:nvSpPr>
        <p:spPr>
          <a:xfrm>
            <a:off x="4590000" y="4914000"/>
            <a:ext cx="7200" cy="349560"/>
          </a:xfrm>
          <a:custGeom>
            <a:avLst/>
            <a:gdLst>
              <a:gd name="textAreaLeft" fmla="*/ 1080 w 7200"/>
              <a:gd name="textAreaRight" fmla="*/ 6120 w 7200"/>
              <a:gd name="textAreaTop" fmla="*/ 1080 h 349560"/>
              <a:gd name="textAreaBottom" fmla="*/ 348480 h 349560"/>
            </a:gdLst>
            <a:ahLst/>
            <a:rect l="textAreaLeft" t="textAreaTop" r="textAreaRight" b="textAreaBottom"/>
            <a:pathLst>
              <a:path w="21600" h="999771">
                <a:moveTo>
                  <a:pt x="10800" y="0"/>
                </a:moveTo>
                <a:arcTo wR="10800" hR="10800" stAng="16200000" swAng="-5400000"/>
                <a:lnTo>
                  <a:pt x="0" y="988971"/>
                </a:lnTo>
                <a:arcTo wR="10800" hR="10800" stAng="10800000" swAng="-5400000"/>
                <a:lnTo>
                  <a:pt x="10800" y="999771"/>
                </a:lnTo>
                <a:arcTo wR="10800" hR="10800" stAng="5400000" swAng="-5400000"/>
                <a:lnTo>
                  <a:pt x="21600" y="10800"/>
                </a:lnTo>
                <a:arcTo wR="10800" hR="10800" stAng="0" swAng="-5400000"/>
                <a:close/>
              </a:path>
            </a:pathLst>
          </a:custGeom>
          <a:solidFill>
            <a:srgbClr val="cccccc"/>
          </a:solidFill>
          <a:ln w="0">
            <a:noFill/>
          </a:ln>
        </p:spPr>
        <p:style>
          <a:lnRef idx="0"/>
          <a:fillRef idx="0"/>
          <a:effectRef idx="0"/>
          <a:fontRef idx="minor"/>
        </p:style>
        <p:txBody>
          <a:bodyPr wrap="none" lIns="90000" rIns="90000" tIns="45000" bIns="45000" anchor="ctr">
            <a:noAutofit/>
          </a:bodyPr>
          <a:p>
            <a:endParaRPr b="0" lang="en-US" sz="1800" spc="-1" strike="noStrike">
              <a:solidFill>
                <a:srgbClr val="000000"/>
              </a:solidFill>
              <a:latin typeface="Arial"/>
            </a:endParaRPr>
          </a:p>
        </p:txBody>
      </p:sp>
      <p:sp>
        <p:nvSpPr>
          <p:cNvPr id="100" name=""/>
          <p:cNvSpPr/>
          <p:nvPr/>
        </p:nvSpPr>
        <p:spPr>
          <a:xfrm>
            <a:off x="5055480" y="1037160"/>
            <a:ext cx="10800" cy="3700800"/>
          </a:xfrm>
          <a:custGeom>
            <a:avLst/>
            <a:gdLst>
              <a:gd name="textAreaLeft" fmla="*/ 1440 w 10800"/>
              <a:gd name="textAreaRight" fmla="*/ 9360 w 10800"/>
              <a:gd name="textAreaTop" fmla="*/ 1440 h 3700800"/>
              <a:gd name="textAreaBottom" fmla="*/ 3699360 h 3700800"/>
            </a:gdLst>
            <a:ahLst/>
            <a:rect l="textAreaLeft" t="textAreaTop" r="textAreaRight" b="textAreaBottom"/>
            <a:pathLst>
              <a:path w="21600" h="7163535">
                <a:moveTo>
                  <a:pt x="10800" y="0"/>
                </a:moveTo>
                <a:arcTo wR="10800" hR="10800" stAng="16200000" swAng="-5400000"/>
                <a:lnTo>
                  <a:pt x="0" y="7152735"/>
                </a:lnTo>
                <a:arcTo wR="10800" hR="10800" stAng="10800000" swAng="-5400000"/>
                <a:lnTo>
                  <a:pt x="10800" y="7163535"/>
                </a:lnTo>
                <a:arcTo wR="10800" hR="10800" stAng="5400000" swAng="-5400000"/>
                <a:lnTo>
                  <a:pt x="21600" y="10800"/>
                </a:lnTo>
                <a:arcTo wR="10800" hR="10800" stAng="0" swAng="-5400000"/>
                <a:close/>
              </a:path>
            </a:pathLst>
          </a:custGeom>
          <a:gradFill rotWithShape="0">
            <a:gsLst>
              <a:gs pos="0">
                <a:srgbClr val="111111"/>
              </a:gs>
              <a:gs pos="50000">
                <a:srgbClr val="cccccc"/>
              </a:gs>
              <a:gs pos="100000">
                <a:srgbClr val="111111"/>
              </a:gs>
            </a:gsLst>
            <a:lin ang="5400000"/>
          </a:gradFill>
          <a:ln w="0">
            <a:noFill/>
          </a:ln>
        </p:spPr>
        <p:style>
          <a:lnRef idx="0"/>
          <a:fillRef idx="0"/>
          <a:effectRef idx="0"/>
          <a:fontRef idx="minor"/>
        </p:style>
        <p:txBody>
          <a:bodyPr wrap="none" lIns="90000" rIns="90000" tIns="45000" bIns="45000" anchor="ctr">
            <a:noAutofit/>
          </a:bodyPr>
          <a:p>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8.xml"/>
</Relationships>
</file>

<file path=ppt/slides/_rels/slide11.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28.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8.xml"/>
</Relationships>
</file>

<file path=ppt/slides/_rels/slide13.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28.xml"/>
</Relationships>
</file>

<file path=ppt/slides/_rels/slide14.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28.xml"/>
</Relationships>
</file>

<file path=ppt/slides/_rels/slide15.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28.xml"/>
</Relationships>
</file>

<file path=ppt/slides/_rels/slide16.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28.xml"/>
</Relationships>
</file>

<file path=ppt/slides/_rels/slide17.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28.xml"/>
</Relationships>
</file>

<file path=ppt/slides/_rels/slide18.xml.rels><?xml version="1.0" encoding="UTF-8"?>
<Relationships xmlns="http://schemas.openxmlformats.org/package/2006/relationships"><Relationship Id="rId1" Type="http://schemas.openxmlformats.org/officeDocument/2006/relationships/image" Target="../media/image15.gif"/><Relationship Id="rId2" Type="http://schemas.openxmlformats.org/officeDocument/2006/relationships/slideLayout" Target="../slideLayouts/slideLayout28.xml"/>
</Relationships>
</file>

<file path=ppt/slides/_rels/slide19.xml.rels><?xml version="1.0" encoding="UTF-8"?>
<Relationships xmlns="http://schemas.openxmlformats.org/package/2006/relationships"><Relationship Id="rId1" Type="http://schemas.openxmlformats.org/officeDocument/2006/relationships/hyperlink" Target="http://aprendendofisica.net/rede/files/2024/09/Fenomenos-Ondulatorios-DUA-v-set-2024.odp" TargetMode="External"/><Relationship Id="rId2" Type="http://schemas.openxmlformats.org/officeDocument/2006/relationships/hyperlink" Target="http://aprendendofisica.net/rede/files/2024/09/Fenomenos-Ondulatorios-DUA-v-set-2024.pdf" TargetMode="External"/><Relationship Id="rId3" Type="http://schemas.openxmlformats.org/officeDocument/2006/relationships/hyperlink" Target="http://aprendendofisica.net/rede/files/2024/09/Fenomenos-Ondulatorios-DUA-v-set-2024.pptx" TargetMode="External"/><Relationship Id="rId4" Type="http://schemas.openxmlformats.org/officeDocument/2006/relationships/image" Target="../media/image16.jpeg"/><Relationship Id="rId5"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3.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8.xml"/>
</Relationships>
</file>

<file path=ppt/slides/_rels/slide4.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 Id="rId3" Type="http://schemas.openxmlformats.org/officeDocument/2006/relationships/slideLayout" Target="../slideLayouts/slideLayout28.xml"/>
</Relationships>
</file>

<file path=ppt/slides/_rels/slide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8.xml"/>
</Relationships>
</file>

<file path=ppt/slides/_rels/slide6.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png"/><Relationship Id="rId3" Type="http://schemas.openxmlformats.org/officeDocument/2006/relationships/slideLayout" Target="../slideLayouts/slideLayout28.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8.xml"/>
</Relationships>
</file>

<file path=ppt/slides/_rels/slide8.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8.xml"/>
</Relationships>
</file>

<file path=ppt/slides/_rels/slide9.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8.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PlaceHolder 1"/>
          <p:cNvSpPr>
            <a:spLocks noGrp="1"/>
          </p:cNvSpPr>
          <p:nvPr>
            <p:ph type="title"/>
          </p:nvPr>
        </p:nvSpPr>
        <p:spPr>
          <a:xfrm>
            <a:off x="144000" y="3888000"/>
            <a:ext cx="9000000" cy="658440"/>
          </a:xfrm>
          <a:prstGeom prst="rect">
            <a:avLst/>
          </a:prstGeom>
          <a:noFill/>
          <a:ln w="0">
            <a:noFill/>
          </a:ln>
        </p:spPr>
        <p:txBody>
          <a:bodyPr lIns="0" rIns="0" tIns="0" bIns="0" anchor="ctr">
            <a:noAutofit/>
          </a:bodyPr>
          <a:p>
            <a:pPr indent="0">
              <a:buNone/>
            </a:pPr>
            <a:r>
              <a:rPr b="0" lang="en-US" sz="4400" spc="-1" strike="noStrike">
                <a:solidFill>
                  <a:srgbClr val="e6e905"/>
                </a:solidFill>
                <a:latin typeface="Arial"/>
              </a:rPr>
              <a:t>Fenômenos Ondulatórios</a:t>
            </a:r>
            <a:endParaRPr b="0" lang="en-US" sz="4400" spc="-1" strike="noStrike">
              <a:solidFill>
                <a:srgbClr val="ffffff"/>
              </a:solidFill>
              <a:latin typeface="Arial"/>
            </a:endParaRPr>
          </a:p>
        </p:txBody>
      </p:sp>
      <p:sp>
        <p:nvSpPr>
          <p:cNvPr id="138" name=""/>
          <p:cNvSpPr txBox="1"/>
          <p:nvPr/>
        </p:nvSpPr>
        <p:spPr>
          <a:xfrm>
            <a:off x="4572000" y="5029200"/>
            <a:ext cx="2971800" cy="346320"/>
          </a:xfrm>
          <a:prstGeom prst="rect">
            <a:avLst/>
          </a:prstGeom>
          <a:noFill/>
          <a:ln w="10800">
            <a:noFill/>
          </a:ln>
        </p:spPr>
        <p:txBody>
          <a:bodyPr lIns="90000" rIns="90000" tIns="45000" bIns="45000" anchor="t">
            <a:noAutofit/>
          </a:bodyPr>
          <a:p>
            <a:r>
              <a:rPr b="0" lang="en-US" sz="1800" spc="-1" strike="noStrike">
                <a:solidFill>
                  <a:srgbClr val="e6e905"/>
                </a:solidFill>
                <a:latin typeface="Arial"/>
              </a:rPr>
              <a:t>Prof. Sérgio F. Lima</a:t>
            </a:r>
            <a:endParaRPr b="0" lang="en-US" sz="1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PlaceHolder 1"/>
          <p:cNvSpPr>
            <a:spLocks noGrp="1"/>
          </p:cNvSpPr>
          <p:nvPr>
            <p:ph type="title"/>
          </p:nvPr>
        </p:nvSpPr>
        <p:spPr>
          <a:xfrm>
            <a:off x="144000" y="72000"/>
            <a:ext cx="9540000" cy="648000"/>
          </a:xfrm>
          <a:prstGeom prst="rect">
            <a:avLst/>
          </a:prstGeom>
          <a:noFill/>
          <a:ln w="0">
            <a:noFill/>
          </a:ln>
        </p:spPr>
        <p:txBody>
          <a:bodyPr lIns="0" rIns="0" tIns="0" bIns="0" anchor="ctr">
            <a:noAutofit/>
          </a:bodyPr>
          <a:p>
            <a:pPr indent="0">
              <a:buNone/>
            </a:pPr>
            <a:r>
              <a:rPr b="0" lang="en-US" sz="4000" spc="-1" strike="noStrike">
                <a:solidFill>
                  <a:srgbClr val="e6e905"/>
                </a:solidFill>
                <a:latin typeface="Arial"/>
              </a:rPr>
              <a:t>Exemplo  - Difração de Ondas</a:t>
            </a:r>
            <a:endParaRPr b="0" lang="en-US" sz="4000" spc="-1" strike="noStrike">
              <a:solidFill>
                <a:srgbClr val="ffffff"/>
              </a:solidFill>
              <a:latin typeface="Arial"/>
            </a:endParaRPr>
          </a:p>
        </p:txBody>
      </p:sp>
      <p:sp>
        <p:nvSpPr>
          <p:cNvPr id="165" name="PlaceHolder 2"/>
          <p:cNvSpPr>
            <a:spLocks noGrp="1"/>
          </p:cNvSpPr>
          <p:nvPr>
            <p:ph/>
          </p:nvPr>
        </p:nvSpPr>
        <p:spPr>
          <a:xfrm>
            <a:off x="275400" y="914400"/>
            <a:ext cx="5211000" cy="3886200"/>
          </a:xfrm>
          <a:prstGeom prst="rect">
            <a:avLst/>
          </a:prstGeom>
          <a:noFill/>
          <a:ln w="0">
            <a:noFill/>
          </a:ln>
        </p:spPr>
        <p:txBody>
          <a:bodyPr lIns="0" rIns="0" tIns="0" bIns="0" anchor="t">
            <a:normAutofit fontScale="61000"/>
          </a:bodyPr>
          <a:p>
            <a:pPr marL="263520" indent="-197640" algn="just">
              <a:spcBef>
                <a:spcPts val="1417"/>
              </a:spcBef>
              <a:buClr>
                <a:srgbClr val="ffffff"/>
              </a:buClr>
              <a:buSzPct val="45000"/>
              <a:buFont typeface="Wingdings" charset="2"/>
              <a:buChar char=""/>
            </a:pPr>
            <a:r>
              <a:rPr b="0" lang="en-US" sz="2200" spc="-1" strike="noStrike">
                <a:solidFill>
                  <a:srgbClr val="e6e905"/>
                </a:solidFill>
                <a:latin typeface="Arial"/>
              </a:rPr>
              <a:t>Thomas Young (1773-1829) fez a luz de uma fonte passar por duas fendas paralelas antes de atingir um obstáculo e observou no anteparo o surgimento de regiões claras e escuras. Marque a alternativa verdadeira a respeito desse fenômeno:</a:t>
            </a:r>
            <a:endParaRPr b="0" lang="en-US" sz="2200" spc="-1" strike="noStrike">
              <a:solidFill>
                <a:srgbClr val="ffffff"/>
              </a:solidFill>
              <a:latin typeface="Arial"/>
            </a:endParaRPr>
          </a:p>
          <a:p>
            <a:pPr marL="263520" indent="0">
              <a:spcBef>
                <a:spcPts val="1417"/>
              </a:spcBef>
              <a:buNone/>
            </a:pPr>
            <a:endParaRPr b="0" lang="en-US" sz="2200" spc="-1" strike="noStrike">
              <a:solidFill>
                <a:srgbClr val="ffffff"/>
              </a:solidFill>
              <a:latin typeface="Arial"/>
            </a:endParaRPr>
          </a:p>
          <a:p>
            <a:pPr marL="263520" indent="-197640">
              <a:spcBef>
                <a:spcPts val="1417"/>
              </a:spcBef>
              <a:buClr>
                <a:srgbClr val="ffffff"/>
              </a:buClr>
              <a:buSzPct val="45000"/>
              <a:buFont typeface="Wingdings" charset="2"/>
              <a:buChar char=""/>
            </a:pPr>
            <a:r>
              <a:rPr b="0" lang="en-US" sz="2200" spc="-1" strike="noStrike">
                <a:solidFill>
                  <a:srgbClr val="e6e905"/>
                </a:solidFill>
                <a:latin typeface="Arial"/>
              </a:rPr>
              <a:t>a) Trata-se do fenômeno da refração, em que a luz tem condição de passar por obstáculos.</a:t>
            </a:r>
            <a:endParaRPr b="0" lang="en-US" sz="2200" spc="-1" strike="noStrike">
              <a:solidFill>
                <a:srgbClr val="ffffff"/>
              </a:solidFill>
              <a:latin typeface="Arial"/>
            </a:endParaRPr>
          </a:p>
          <a:p>
            <a:pPr marL="263520" indent="-197640">
              <a:spcBef>
                <a:spcPts val="1417"/>
              </a:spcBef>
              <a:buClr>
                <a:srgbClr val="ffffff"/>
              </a:buClr>
              <a:buSzPct val="45000"/>
              <a:buFont typeface="Wingdings" charset="2"/>
              <a:buChar char=""/>
            </a:pPr>
            <a:r>
              <a:rPr b="0" lang="en-US" sz="2200" spc="-1" strike="noStrike">
                <a:solidFill>
                  <a:srgbClr val="e6e905"/>
                </a:solidFill>
                <a:latin typeface="Arial"/>
              </a:rPr>
              <a:t>b) Trata-se do fenômeno da difração, que ocorre somente com ondas mecânicas.</a:t>
            </a:r>
            <a:endParaRPr b="0" lang="en-US" sz="2200" spc="-1" strike="noStrike">
              <a:solidFill>
                <a:srgbClr val="ffffff"/>
              </a:solidFill>
              <a:latin typeface="Arial"/>
            </a:endParaRPr>
          </a:p>
          <a:p>
            <a:pPr marL="263520" indent="-197640">
              <a:spcBef>
                <a:spcPts val="1417"/>
              </a:spcBef>
              <a:buClr>
                <a:srgbClr val="ffffff"/>
              </a:buClr>
              <a:buSzPct val="45000"/>
              <a:buFont typeface="Wingdings" charset="2"/>
              <a:buChar char=""/>
            </a:pPr>
            <a:r>
              <a:rPr b="0" lang="en-US" sz="2200" spc="-1" strike="noStrike">
                <a:solidFill>
                  <a:srgbClr val="e6e905"/>
                </a:solidFill>
                <a:latin typeface="Arial"/>
              </a:rPr>
              <a:t>c) Trata-se do fenômeno da difração, em que, após a passagem por pequenos obstáculos, as ondas tendem a contorná-lo.</a:t>
            </a:r>
            <a:endParaRPr b="0" lang="en-US" sz="2200" spc="-1" strike="noStrike">
              <a:solidFill>
                <a:srgbClr val="ffffff"/>
              </a:solidFill>
              <a:latin typeface="Arial"/>
            </a:endParaRPr>
          </a:p>
          <a:p>
            <a:pPr marL="263520" indent="-197640">
              <a:spcBef>
                <a:spcPts val="1417"/>
              </a:spcBef>
              <a:buClr>
                <a:srgbClr val="ffffff"/>
              </a:buClr>
              <a:buSzPct val="45000"/>
              <a:buFont typeface="Wingdings" charset="2"/>
              <a:buChar char=""/>
            </a:pPr>
            <a:r>
              <a:rPr b="0" lang="en-US" sz="2200" spc="-1" strike="noStrike">
                <a:solidFill>
                  <a:srgbClr val="e6e905"/>
                </a:solidFill>
                <a:latin typeface="Arial"/>
              </a:rPr>
              <a:t>d) Trata-se do fenômeno da polarização, em que, após a passagem por pequenos obstáculos, as ondas tendem a contorná-lo.</a:t>
            </a:r>
            <a:endParaRPr b="0" lang="en-US" sz="2200" spc="-1" strike="noStrike">
              <a:solidFill>
                <a:srgbClr val="ffffff"/>
              </a:solidFill>
              <a:latin typeface="Arial"/>
            </a:endParaRPr>
          </a:p>
          <a:p>
            <a:pPr marL="263520" indent="-197640">
              <a:spcBef>
                <a:spcPts val="1417"/>
              </a:spcBef>
              <a:buClr>
                <a:srgbClr val="ffffff"/>
              </a:buClr>
              <a:buSzPct val="45000"/>
              <a:buFont typeface="Wingdings" charset="2"/>
              <a:buChar char=""/>
            </a:pPr>
            <a:r>
              <a:rPr b="0" lang="en-US" sz="2200" spc="-1" strike="noStrike">
                <a:solidFill>
                  <a:srgbClr val="e6e905"/>
                </a:solidFill>
                <a:latin typeface="Arial"/>
              </a:rPr>
              <a:t>e) Trata-se do fenômeno da difração, em que, após a passagem por pequenos obstáculos, as ondas mecânicas tendem a contorná-lo.</a:t>
            </a:r>
            <a:endParaRPr b="0" lang="en-US" sz="2200" spc="-1" strike="noStrike">
              <a:solidFill>
                <a:srgbClr val="ffffff"/>
              </a:solidFill>
              <a:latin typeface="Arial"/>
            </a:endParaRPr>
          </a:p>
          <a:p>
            <a:pPr marL="263520" indent="0">
              <a:spcBef>
                <a:spcPts val="1417"/>
              </a:spcBef>
              <a:buNone/>
            </a:pPr>
            <a:endParaRPr b="0" lang="en-US" sz="2200" spc="-1" strike="noStrike">
              <a:solidFill>
                <a:srgbClr val="ffffff"/>
              </a:solidFill>
              <a:latin typeface="Arial"/>
            </a:endParaRPr>
          </a:p>
          <a:p>
            <a:pPr marL="263520" indent="0">
              <a:spcBef>
                <a:spcPts val="1417"/>
              </a:spcBef>
              <a:buNone/>
            </a:pPr>
            <a:endParaRPr b="0" lang="en-US" sz="3200" spc="-1" strike="noStrike">
              <a:solidFill>
                <a:srgbClr val="ffffff"/>
              </a:solidFill>
              <a:latin typeface="Arial"/>
            </a:endParaRPr>
          </a:p>
        </p:txBody>
      </p:sp>
      <p:pic>
        <p:nvPicPr>
          <p:cNvPr id="166" name="" descr="Ilustração do aparato do experimento de Young onde uma onda circular incide sobre duas frestas e após a difração em ambas as frestas ocorre a interferência de ondas que é projetada num anteparo."/>
          <p:cNvPicPr/>
          <p:nvPr/>
        </p:nvPicPr>
        <p:blipFill>
          <a:blip r:embed="rId1"/>
          <a:stretch/>
        </p:blipFill>
        <p:spPr>
          <a:xfrm>
            <a:off x="5943600" y="1600200"/>
            <a:ext cx="3724200" cy="3038400"/>
          </a:xfrm>
          <a:prstGeom prst="rect">
            <a:avLst/>
          </a:prstGeom>
          <a:ln w="10800">
            <a:noFill/>
          </a:ln>
        </p:spPr>
      </p:pic>
      <p:sp>
        <p:nvSpPr>
          <p:cNvPr id="4" name="PlaceHolder 3"/>
          <p:cNvSpPr>
            <a:spLocks noGrp="1"/>
          </p:cNvSpPr>
          <p:nvPr>
            <p:ph type="sldNum" idx="6"/>
          </p:nvPr>
        </p:nvSpPr>
        <p:spPr/>
        <p:txBody>
          <a:bodyPr/>
          <a:p>
            <a:fld id="{A7E9A6B1-18E0-4CA0-A818-7BBB9D7D966F}" type="slidenum">
              <a:t>10</a:t>
            </a:fld>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PlaceHolder 1"/>
          <p:cNvSpPr>
            <a:spLocks noGrp="1"/>
          </p:cNvSpPr>
          <p:nvPr>
            <p:ph type="title"/>
          </p:nvPr>
        </p:nvSpPr>
        <p:spPr>
          <a:xfrm>
            <a:off x="144000" y="72000"/>
            <a:ext cx="9540000" cy="648000"/>
          </a:xfrm>
          <a:prstGeom prst="rect">
            <a:avLst/>
          </a:prstGeom>
          <a:noFill/>
          <a:ln w="0">
            <a:noFill/>
          </a:ln>
        </p:spPr>
        <p:txBody>
          <a:bodyPr lIns="0" rIns="0" tIns="0" bIns="0" anchor="ctr">
            <a:noAutofit/>
          </a:bodyPr>
          <a:p>
            <a:pPr indent="0">
              <a:buNone/>
            </a:pPr>
            <a:r>
              <a:rPr b="0" lang="en-US" sz="4000" spc="-1" strike="noStrike">
                <a:solidFill>
                  <a:srgbClr val="e6e905"/>
                </a:solidFill>
                <a:latin typeface="Arial"/>
              </a:rPr>
              <a:t>Fenômenos Ondulatórios - Polarização</a:t>
            </a:r>
            <a:endParaRPr b="0" lang="en-US" sz="4000" spc="-1" strike="noStrike">
              <a:solidFill>
                <a:srgbClr val="ffffff"/>
              </a:solidFill>
              <a:latin typeface="Arial"/>
            </a:endParaRPr>
          </a:p>
        </p:txBody>
      </p:sp>
      <p:sp>
        <p:nvSpPr>
          <p:cNvPr id="168" name="PlaceHolder 2"/>
          <p:cNvSpPr>
            <a:spLocks noGrp="1"/>
          </p:cNvSpPr>
          <p:nvPr>
            <p:ph/>
          </p:nvPr>
        </p:nvSpPr>
        <p:spPr>
          <a:xfrm>
            <a:off x="504000" y="1326600"/>
            <a:ext cx="4426920" cy="3288240"/>
          </a:xfrm>
          <a:prstGeom prst="rect">
            <a:avLst/>
          </a:prstGeom>
          <a:noFill/>
          <a:ln w="0">
            <a:noFill/>
          </a:ln>
        </p:spPr>
        <p:txBody>
          <a:bodyPr lIns="0" rIns="0" tIns="0" bIns="0" anchor="t">
            <a:normAutofit/>
          </a:bodyPr>
          <a:p>
            <a:pPr marL="432000" indent="0">
              <a:spcBef>
                <a:spcPts val="1417"/>
              </a:spcBef>
              <a:buNone/>
            </a:pPr>
            <a:endParaRPr b="0" lang="en-US" sz="2200" spc="-1" strike="noStrike">
              <a:solidFill>
                <a:srgbClr val="ffffff"/>
              </a:solidFill>
              <a:latin typeface="Arial"/>
            </a:endParaRPr>
          </a:p>
          <a:p>
            <a:pPr marL="432000" indent="-324000">
              <a:spcBef>
                <a:spcPts val="1417"/>
              </a:spcBef>
              <a:buClr>
                <a:srgbClr val="ffffff"/>
              </a:buClr>
              <a:buSzPct val="45000"/>
              <a:buFont typeface="Wingdings" charset="2"/>
              <a:buChar char=""/>
            </a:pPr>
            <a:r>
              <a:rPr b="0" lang="en-US" sz="2200" spc="-1" strike="noStrike">
                <a:solidFill>
                  <a:srgbClr val="e6e905"/>
                </a:solidFill>
                <a:latin typeface="Arial"/>
              </a:rPr>
              <a:t>Só pode ocorrer em ondas transversais.</a:t>
            </a:r>
            <a:endParaRPr b="0" lang="en-US" sz="2200" spc="-1" strike="noStrike">
              <a:solidFill>
                <a:srgbClr val="ffffff"/>
              </a:solidFill>
              <a:latin typeface="Arial"/>
            </a:endParaRPr>
          </a:p>
          <a:p>
            <a:pPr marL="432000" indent="-324000">
              <a:spcBef>
                <a:spcPts val="1417"/>
              </a:spcBef>
              <a:buClr>
                <a:srgbClr val="ffffff"/>
              </a:buClr>
              <a:buSzPct val="45000"/>
              <a:buFont typeface="Wingdings" charset="2"/>
              <a:buChar char=""/>
            </a:pPr>
            <a:r>
              <a:rPr b="0" lang="en-US" sz="2200" spc="-1" strike="noStrike">
                <a:solidFill>
                  <a:srgbClr val="e6e905"/>
                </a:solidFill>
                <a:latin typeface="Arial"/>
              </a:rPr>
              <a:t>Basicamente é </a:t>
            </a:r>
            <a:r>
              <a:rPr b="1" lang="en-US" sz="2200" spc="-1" strike="noStrike" u="sng">
                <a:solidFill>
                  <a:srgbClr val="e6e905"/>
                </a:solidFill>
                <a:uFillTx/>
                <a:latin typeface="Arial"/>
              </a:rPr>
              <a:t>a seleção de um plano de vibração</a:t>
            </a:r>
            <a:r>
              <a:rPr b="0" lang="en-US" sz="2200" spc="-1" strike="noStrike">
                <a:solidFill>
                  <a:srgbClr val="e6e905"/>
                </a:solidFill>
                <a:latin typeface="Arial"/>
              </a:rPr>
              <a:t> de ondas que vibram em mais de um plano de vibração.</a:t>
            </a:r>
            <a:endParaRPr b="0" lang="en-US" sz="2200" spc="-1" strike="noStrike">
              <a:solidFill>
                <a:srgbClr val="ffffff"/>
              </a:solidFill>
              <a:latin typeface="Arial"/>
            </a:endParaRPr>
          </a:p>
          <a:p>
            <a:pPr marL="432000" indent="0">
              <a:spcBef>
                <a:spcPts val="1417"/>
              </a:spcBef>
              <a:buNone/>
            </a:pPr>
            <a:endParaRPr b="0" lang="en-US" sz="2200" spc="-1" strike="noStrike">
              <a:solidFill>
                <a:srgbClr val="ffffff"/>
              </a:solidFill>
              <a:latin typeface="Arial"/>
            </a:endParaRPr>
          </a:p>
          <a:p>
            <a:pPr marL="432000" indent="0">
              <a:spcBef>
                <a:spcPts val="1417"/>
              </a:spcBef>
              <a:buNone/>
            </a:pPr>
            <a:endParaRPr b="0" lang="en-US" sz="3200" spc="-1" strike="noStrike">
              <a:solidFill>
                <a:srgbClr val="ffffff"/>
              </a:solidFill>
              <a:latin typeface="Arial"/>
            </a:endParaRPr>
          </a:p>
        </p:txBody>
      </p:sp>
      <p:pic>
        <p:nvPicPr>
          <p:cNvPr id="169" name="" descr="Ilustração que mostra uma onda de luz (transversal) vibrando em vários planos de vibração. Ao passar pelo primeiro polarizador (vertical), somente as vibrações verticiais continuam. Há um segundo polarizador horizontal. Como a onda &quot;restante&quot; é só vertical ela não passa pelo porlarizador. Este é o princípio de alguns óculos de sol!"/>
          <p:cNvPicPr/>
          <p:nvPr/>
        </p:nvPicPr>
        <p:blipFill>
          <a:blip r:embed="rId1"/>
          <a:stretch/>
        </p:blipFill>
        <p:spPr>
          <a:xfrm>
            <a:off x="5029200" y="914760"/>
            <a:ext cx="4885920" cy="3657240"/>
          </a:xfrm>
          <a:prstGeom prst="rect">
            <a:avLst/>
          </a:prstGeom>
          <a:ln w="10800">
            <a:noFill/>
          </a:ln>
        </p:spPr>
      </p:pic>
      <p:sp>
        <p:nvSpPr>
          <p:cNvPr id="4" name="PlaceHolder 3"/>
          <p:cNvSpPr>
            <a:spLocks noGrp="1"/>
          </p:cNvSpPr>
          <p:nvPr>
            <p:ph type="sldNum" idx="6"/>
          </p:nvPr>
        </p:nvSpPr>
        <p:spPr/>
        <p:txBody>
          <a:bodyPr/>
          <a:p>
            <a:fld id="{A2617927-157E-45B5-954A-3282849709EB}" type="slidenum">
              <a:t>11</a:t>
            </a:fld>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PlaceHolder 1"/>
          <p:cNvSpPr>
            <a:spLocks noGrp="1"/>
          </p:cNvSpPr>
          <p:nvPr>
            <p:ph type="title"/>
          </p:nvPr>
        </p:nvSpPr>
        <p:spPr>
          <a:xfrm>
            <a:off x="144000" y="72000"/>
            <a:ext cx="9540000" cy="648000"/>
          </a:xfrm>
          <a:prstGeom prst="rect">
            <a:avLst/>
          </a:prstGeom>
          <a:noFill/>
          <a:ln w="0">
            <a:noFill/>
          </a:ln>
        </p:spPr>
        <p:txBody>
          <a:bodyPr lIns="0" rIns="0" tIns="0" bIns="0" anchor="ctr">
            <a:noAutofit/>
          </a:bodyPr>
          <a:p>
            <a:pPr indent="0">
              <a:buNone/>
            </a:pPr>
            <a:r>
              <a:rPr b="0" lang="en-US" sz="4000" spc="-1" strike="noStrike">
                <a:solidFill>
                  <a:srgbClr val="e6e905"/>
                </a:solidFill>
                <a:latin typeface="Arial"/>
              </a:rPr>
              <a:t>Exemplo -  Polarização de Ondas</a:t>
            </a:r>
            <a:endParaRPr b="0" lang="en-US" sz="4000" spc="-1" strike="noStrike">
              <a:solidFill>
                <a:srgbClr val="ffffff"/>
              </a:solidFill>
              <a:latin typeface="Arial"/>
            </a:endParaRPr>
          </a:p>
        </p:txBody>
      </p:sp>
      <p:sp>
        <p:nvSpPr>
          <p:cNvPr id="171" name="PlaceHolder 2"/>
          <p:cNvSpPr>
            <a:spLocks noGrp="1"/>
          </p:cNvSpPr>
          <p:nvPr>
            <p:ph/>
          </p:nvPr>
        </p:nvSpPr>
        <p:spPr>
          <a:xfrm>
            <a:off x="504000" y="1326600"/>
            <a:ext cx="4426920" cy="3288240"/>
          </a:xfrm>
          <a:prstGeom prst="rect">
            <a:avLst/>
          </a:prstGeom>
          <a:noFill/>
          <a:ln w="0">
            <a:noFill/>
          </a:ln>
        </p:spPr>
        <p:txBody>
          <a:bodyPr lIns="0" rIns="0" tIns="0" bIns="0" anchor="t">
            <a:normAutofit fontScale="47000"/>
          </a:bodyPr>
          <a:p>
            <a:pPr marL="203040" indent="0">
              <a:spcBef>
                <a:spcPts val="1417"/>
              </a:spcBef>
              <a:buNone/>
            </a:pPr>
            <a:endParaRPr b="0" lang="en-US" sz="2200" spc="-1" strike="noStrike">
              <a:solidFill>
                <a:srgbClr val="ffffff"/>
              </a:solidFill>
              <a:latin typeface="Arial"/>
            </a:endParaRPr>
          </a:p>
          <a:p>
            <a:pPr marL="203040" indent="-152280" algn="just">
              <a:spcBef>
                <a:spcPts val="1417"/>
              </a:spcBef>
              <a:buClr>
                <a:srgbClr val="ffffff"/>
              </a:buClr>
              <a:buSzPct val="45000"/>
              <a:buFont typeface="Wingdings" charset="2"/>
              <a:buChar char=""/>
            </a:pPr>
            <a:r>
              <a:rPr b="0" lang="en-US" sz="2800" spc="-1" strike="noStrike">
                <a:solidFill>
                  <a:srgbClr val="e6e905"/>
                </a:solidFill>
                <a:latin typeface="Arial"/>
              </a:rPr>
              <a:t>(UFRGS-RS) A principal diferença entre o comportamento de ondas transversais e de ondas longitudinais consiste no fato de que estas (últimas):</a:t>
            </a:r>
            <a:endParaRPr b="0" lang="en-US" sz="2800" spc="-1" strike="noStrike">
              <a:solidFill>
                <a:srgbClr val="ffffff"/>
              </a:solidFill>
              <a:latin typeface="Arial"/>
            </a:endParaRPr>
          </a:p>
          <a:p>
            <a:pPr marL="203040" indent="0">
              <a:spcBef>
                <a:spcPts val="1417"/>
              </a:spcBef>
              <a:buNone/>
            </a:pPr>
            <a:endParaRPr b="0" lang="en-US" sz="2200" spc="-1" strike="noStrike">
              <a:solidFill>
                <a:srgbClr val="ffffff"/>
              </a:solidFill>
              <a:latin typeface="Arial"/>
            </a:endParaRPr>
          </a:p>
          <a:p>
            <a:pPr marL="203040" indent="-152280">
              <a:spcBef>
                <a:spcPts val="1417"/>
              </a:spcBef>
              <a:buClr>
                <a:srgbClr val="ffffff"/>
              </a:buClr>
              <a:buSzPct val="45000"/>
              <a:buFont typeface="Wingdings" charset="2"/>
              <a:buChar char=""/>
            </a:pPr>
            <a:r>
              <a:rPr b="0" lang="en-US" sz="2600" spc="-1" strike="noStrike">
                <a:solidFill>
                  <a:srgbClr val="e6e905"/>
                </a:solidFill>
                <a:latin typeface="Arial"/>
              </a:rPr>
              <a:t>a) não produzem efeitos de interferência     </a:t>
            </a:r>
            <a:endParaRPr b="0" lang="en-US" sz="2600" spc="-1" strike="noStrike">
              <a:solidFill>
                <a:srgbClr val="ffffff"/>
              </a:solidFill>
              <a:latin typeface="Arial"/>
            </a:endParaRPr>
          </a:p>
          <a:p>
            <a:pPr marL="203040" indent="0">
              <a:spcBef>
                <a:spcPts val="1417"/>
              </a:spcBef>
              <a:buNone/>
            </a:pPr>
            <a:endParaRPr b="0" lang="en-US" sz="2600" spc="-1" strike="noStrike">
              <a:solidFill>
                <a:srgbClr val="ffffff"/>
              </a:solidFill>
              <a:latin typeface="Arial"/>
            </a:endParaRPr>
          </a:p>
          <a:p>
            <a:pPr marL="203040" indent="-152280">
              <a:spcBef>
                <a:spcPts val="1417"/>
              </a:spcBef>
              <a:buClr>
                <a:srgbClr val="ffffff"/>
              </a:buClr>
              <a:buSzPct val="45000"/>
              <a:buFont typeface="Wingdings" charset="2"/>
              <a:buChar char=""/>
            </a:pPr>
            <a:r>
              <a:rPr b="0" lang="en-US" sz="2600" spc="-1" strike="noStrike">
                <a:solidFill>
                  <a:srgbClr val="e6e905"/>
                </a:solidFill>
                <a:latin typeface="Arial"/>
              </a:rPr>
              <a:t>b) não se refletem     </a:t>
            </a:r>
            <a:endParaRPr b="0" lang="en-US" sz="2600" spc="-1" strike="noStrike">
              <a:solidFill>
                <a:srgbClr val="ffffff"/>
              </a:solidFill>
              <a:latin typeface="Arial"/>
            </a:endParaRPr>
          </a:p>
          <a:p>
            <a:pPr marL="203040" indent="0">
              <a:spcBef>
                <a:spcPts val="1417"/>
              </a:spcBef>
              <a:buNone/>
            </a:pPr>
            <a:endParaRPr b="0" lang="en-US" sz="2600" spc="-1" strike="noStrike">
              <a:solidFill>
                <a:srgbClr val="ffffff"/>
              </a:solidFill>
              <a:latin typeface="Arial"/>
            </a:endParaRPr>
          </a:p>
          <a:p>
            <a:pPr marL="203040" indent="-152280">
              <a:spcBef>
                <a:spcPts val="1417"/>
              </a:spcBef>
              <a:buClr>
                <a:srgbClr val="ffffff"/>
              </a:buClr>
              <a:buSzPct val="45000"/>
              <a:buFont typeface="Wingdings" charset="2"/>
              <a:buChar char=""/>
            </a:pPr>
            <a:r>
              <a:rPr b="0" lang="en-US" sz="2600" spc="-1" strike="noStrike">
                <a:solidFill>
                  <a:srgbClr val="e6e905"/>
                </a:solidFill>
                <a:latin typeface="Arial"/>
              </a:rPr>
              <a:t>c) não se refratam     </a:t>
            </a:r>
            <a:endParaRPr b="0" lang="en-US" sz="2600" spc="-1" strike="noStrike">
              <a:solidFill>
                <a:srgbClr val="ffffff"/>
              </a:solidFill>
              <a:latin typeface="Arial"/>
            </a:endParaRPr>
          </a:p>
          <a:p>
            <a:pPr marL="203040" indent="0">
              <a:spcBef>
                <a:spcPts val="1417"/>
              </a:spcBef>
              <a:buNone/>
            </a:pPr>
            <a:endParaRPr b="0" lang="en-US" sz="2600" spc="-1" strike="noStrike">
              <a:solidFill>
                <a:srgbClr val="ffffff"/>
              </a:solidFill>
              <a:latin typeface="Arial"/>
            </a:endParaRPr>
          </a:p>
          <a:p>
            <a:pPr marL="203040" indent="-152280">
              <a:spcBef>
                <a:spcPts val="1417"/>
              </a:spcBef>
              <a:buClr>
                <a:srgbClr val="ffffff"/>
              </a:buClr>
              <a:buSzPct val="45000"/>
              <a:buFont typeface="Wingdings" charset="2"/>
              <a:buChar char=""/>
            </a:pPr>
            <a:r>
              <a:rPr b="0" lang="en-US" sz="2600" spc="-1" strike="noStrike">
                <a:solidFill>
                  <a:srgbClr val="e6e905"/>
                </a:solidFill>
                <a:latin typeface="Arial"/>
              </a:rPr>
              <a:t>d) não se difratam       </a:t>
            </a:r>
            <a:endParaRPr b="0" lang="en-US" sz="2600" spc="-1" strike="noStrike">
              <a:solidFill>
                <a:srgbClr val="ffffff"/>
              </a:solidFill>
              <a:latin typeface="Arial"/>
            </a:endParaRPr>
          </a:p>
          <a:p>
            <a:pPr marL="203040" indent="0">
              <a:spcBef>
                <a:spcPts val="1417"/>
              </a:spcBef>
              <a:buNone/>
            </a:pPr>
            <a:endParaRPr b="0" lang="en-US" sz="2600" spc="-1" strike="noStrike">
              <a:solidFill>
                <a:srgbClr val="ffffff"/>
              </a:solidFill>
              <a:latin typeface="Arial"/>
            </a:endParaRPr>
          </a:p>
          <a:p>
            <a:pPr marL="203040" indent="-152280">
              <a:spcBef>
                <a:spcPts val="1417"/>
              </a:spcBef>
              <a:buClr>
                <a:srgbClr val="ffffff"/>
              </a:buClr>
              <a:buSzPct val="45000"/>
              <a:buFont typeface="Wingdings" charset="2"/>
              <a:buChar char=""/>
            </a:pPr>
            <a:r>
              <a:rPr b="0" lang="en-US" sz="2600" spc="-1" strike="noStrike">
                <a:solidFill>
                  <a:srgbClr val="e6e905"/>
                </a:solidFill>
                <a:latin typeface="Arial"/>
              </a:rPr>
              <a:t>e) não podem ser polarizadas</a:t>
            </a:r>
            <a:endParaRPr b="0" lang="en-US" sz="2600" spc="-1" strike="noStrike">
              <a:solidFill>
                <a:srgbClr val="ffffff"/>
              </a:solidFill>
              <a:latin typeface="Arial"/>
            </a:endParaRPr>
          </a:p>
          <a:p>
            <a:pPr marL="203040" indent="0">
              <a:spcBef>
                <a:spcPts val="1417"/>
              </a:spcBef>
              <a:buNone/>
            </a:pPr>
            <a:endParaRPr b="0" lang="en-US" sz="2200" spc="-1" strike="noStrike">
              <a:solidFill>
                <a:srgbClr val="ffffff"/>
              </a:solidFill>
              <a:latin typeface="Arial"/>
            </a:endParaRPr>
          </a:p>
        </p:txBody>
      </p:sp>
      <p:sp>
        <p:nvSpPr>
          <p:cNvPr id="4" name="PlaceHolder 3"/>
          <p:cNvSpPr>
            <a:spLocks noGrp="1"/>
          </p:cNvSpPr>
          <p:nvPr>
            <p:ph type="sldNum" idx="6"/>
          </p:nvPr>
        </p:nvSpPr>
        <p:spPr/>
        <p:txBody>
          <a:bodyPr/>
          <a:p>
            <a:fld id="{783F8D5D-9BBC-4400-B73D-EF0864C5C576}" type="slidenum">
              <a:t>12</a:t>
            </a:fld>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PlaceHolder 1"/>
          <p:cNvSpPr>
            <a:spLocks noGrp="1"/>
          </p:cNvSpPr>
          <p:nvPr>
            <p:ph type="title"/>
          </p:nvPr>
        </p:nvSpPr>
        <p:spPr>
          <a:xfrm>
            <a:off x="144000" y="72000"/>
            <a:ext cx="9540000" cy="648000"/>
          </a:xfrm>
          <a:prstGeom prst="rect">
            <a:avLst/>
          </a:prstGeom>
          <a:noFill/>
          <a:ln w="0">
            <a:noFill/>
          </a:ln>
        </p:spPr>
        <p:txBody>
          <a:bodyPr lIns="0" rIns="0" tIns="0" bIns="0" anchor="ctr">
            <a:noAutofit/>
          </a:bodyPr>
          <a:p>
            <a:pPr indent="0">
              <a:buNone/>
            </a:pPr>
            <a:r>
              <a:rPr b="0" lang="en-US" sz="4000" spc="-1" strike="noStrike">
                <a:solidFill>
                  <a:srgbClr val="e6e905"/>
                </a:solidFill>
                <a:latin typeface="Arial"/>
              </a:rPr>
              <a:t>Fenômenos Ondulatórios - Interferência</a:t>
            </a:r>
            <a:endParaRPr b="0" lang="en-US" sz="4000" spc="-1" strike="noStrike">
              <a:solidFill>
                <a:srgbClr val="ffffff"/>
              </a:solidFill>
              <a:latin typeface="Arial"/>
            </a:endParaRPr>
          </a:p>
        </p:txBody>
      </p:sp>
      <p:sp>
        <p:nvSpPr>
          <p:cNvPr id="173" name="PlaceHolder 2"/>
          <p:cNvSpPr>
            <a:spLocks noGrp="1"/>
          </p:cNvSpPr>
          <p:nvPr>
            <p:ph/>
          </p:nvPr>
        </p:nvSpPr>
        <p:spPr>
          <a:xfrm>
            <a:off x="504000" y="1326600"/>
            <a:ext cx="4426920" cy="3288240"/>
          </a:xfrm>
          <a:prstGeom prst="rect">
            <a:avLst/>
          </a:prstGeom>
          <a:noFill/>
          <a:ln w="0">
            <a:noFill/>
          </a:ln>
        </p:spPr>
        <p:txBody>
          <a:bodyPr lIns="0" rIns="0" tIns="0" bIns="0" anchor="t">
            <a:normAutofit/>
          </a:bodyPr>
          <a:p>
            <a:pPr marL="432000" indent="0">
              <a:spcBef>
                <a:spcPts val="1417"/>
              </a:spcBef>
              <a:buNone/>
            </a:pPr>
            <a:endParaRPr b="0" lang="en-US" sz="2200" spc="-1" strike="noStrike">
              <a:solidFill>
                <a:srgbClr val="ffffff"/>
              </a:solidFill>
              <a:latin typeface="Arial"/>
            </a:endParaRPr>
          </a:p>
          <a:p>
            <a:pPr marL="432000" indent="-324000">
              <a:spcBef>
                <a:spcPts val="1417"/>
              </a:spcBef>
              <a:buClr>
                <a:srgbClr val="ffffff"/>
              </a:buClr>
              <a:buSzPct val="45000"/>
              <a:buFont typeface="Wingdings" charset="2"/>
              <a:buChar char=""/>
            </a:pPr>
            <a:r>
              <a:rPr b="0" lang="en-US" sz="2200" spc="-1" strike="noStrike">
                <a:solidFill>
                  <a:srgbClr val="e6e905"/>
                </a:solidFill>
                <a:latin typeface="Arial"/>
              </a:rPr>
              <a:t>É a superposição (construtiva ou destrutiva) de duas ou mais ondas que se cruzam</a:t>
            </a:r>
            <a:endParaRPr b="0" lang="en-US" sz="2200" spc="-1" strike="noStrike">
              <a:solidFill>
                <a:srgbClr val="ffffff"/>
              </a:solidFill>
              <a:latin typeface="Arial"/>
            </a:endParaRPr>
          </a:p>
          <a:p>
            <a:pPr marL="432000" indent="-324000">
              <a:spcBef>
                <a:spcPts val="1417"/>
              </a:spcBef>
              <a:buClr>
                <a:srgbClr val="ffffff"/>
              </a:buClr>
              <a:buSzPct val="45000"/>
              <a:buFont typeface="Wingdings" charset="2"/>
              <a:buChar char=""/>
            </a:pPr>
            <a:r>
              <a:rPr b="0" lang="en-US" sz="2200" spc="-1" strike="noStrike">
                <a:solidFill>
                  <a:srgbClr val="e6e905"/>
                </a:solidFill>
                <a:latin typeface="Arial"/>
              </a:rPr>
              <a:t>Um caso particular importante de interferência ocorre nas “ondas estacionárias”.</a:t>
            </a:r>
            <a:endParaRPr b="0" lang="en-US" sz="2200" spc="-1" strike="noStrike">
              <a:solidFill>
                <a:srgbClr val="ffffff"/>
              </a:solidFill>
              <a:latin typeface="Arial"/>
            </a:endParaRPr>
          </a:p>
          <a:p>
            <a:pPr marL="432000" indent="0">
              <a:spcBef>
                <a:spcPts val="1417"/>
              </a:spcBef>
              <a:buNone/>
            </a:pPr>
            <a:endParaRPr b="0" lang="en-US" sz="2200" spc="-1" strike="noStrike">
              <a:solidFill>
                <a:srgbClr val="ffffff"/>
              </a:solidFill>
              <a:latin typeface="Arial"/>
            </a:endParaRPr>
          </a:p>
          <a:p>
            <a:pPr marL="432000" indent="0">
              <a:spcBef>
                <a:spcPts val="1417"/>
              </a:spcBef>
              <a:buNone/>
            </a:pPr>
            <a:endParaRPr b="0" lang="en-US" sz="3200" spc="-1" strike="noStrike">
              <a:solidFill>
                <a:srgbClr val="ffffff"/>
              </a:solidFill>
              <a:latin typeface="Arial"/>
            </a:endParaRPr>
          </a:p>
        </p:txBody>
      </p:sp>
      <p:pic>
        <p:nvPicPr>
          <p:cNvPr id="174" name="Interferência" descr="Foto em preto e branco mostrando figuras de interferências de duas ondas planas circulares. Verifica-se os pontos escuros (interferência construtiva) e os pontos claros (interferêcia destrutiva)."/>
          <p:cNvPicPr/>
          <p:nvPr/>
        </p:nvPicPr>
        <p:blipFill>
          <a:blip r:embed="rId1"/>
          <a:stretch/>
        </p:blipFill>
        <p:spPr>
          <a:xfrm>
            <a:off x="5257800" y="1143000"/>
            <a:ext cx="4114800" cy="3429000"/>
          </a:xfrm>
          <a:prstGeom prst="rect">
            <a:avLst/>
          </a:prstGeom>
          <a:ln w="10800">
            <a:noFill/>
          </a:ln>
        </p:spPr>
      </p:pic>
      <p:sp>
        <p:nvSpPr>
          <p:cNvPr id="4" name="PlaceHolder 3"/>
          <p:cNvSpPr>
            <a:spLocks noGrp="1"/>
          </p:cNvSpPr>
          <p:nvPr>
            <p:ph type="sldNum" idx="6"/>
          </p:nvPr>
        </p:nvSpPr>
        <p:spPr/>
        <p:txBody>
          <a:bodyPr/>
          <a:p>
            <a:fld id="{35CA6234-AB71-4511-95B7-6B83AEC331E7}" type="slidenum">
              <a:t>13</a:t>
            </a:fld>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PlaceHolder 1"/>
          <p:cNvSpPr>
            <a:spLocks noGrp="1"/>
          </p:cNvSpPr>
          <p:nvPr>
            <p:ph type="title"/>
          </p:nvPr>
        </p:nvSpPr>
        <p:spPr>
          <a:xfrm>
            <a:off x="144000" y="72000"/>
            <a:ext cx="9540000" cy="648000"/>
          </a:xfrm>
          <a:prstGeom prst="rect">
            <a:avLst/>
          </a:prstGeom>
          <a:noFill/>
          <a:ln w="0">
            <a:noFill/>
          </a:ln>
        </p:spPr>
        <p:txBody>
          <a:bodyPr lIns="0" rIns="0" tIns="0" bIns="0" anchor="ctr">
            <a:noAutofit/>
          </a:bodyPr>
          <a:p>
            <a:pPr indent="0">
              <a:buNone/>
            </a:pPr>
            <a:r>
              <a:rPr b="0" lang="en-US" sz="4000" spc="-1" strike="noStrike">
                <a:solidFill>
                  <a:srgbClr val="e6e905"/>
                </a:solidFill>
                <a:latin typeface="Arial"/>
              </a:rPr>
              <a:t>Exemplo – Interferência de Ondas</a:t>
            </a:r>
            <a:endParaRPr b="0" lang="en-US" sz="4000" spc="-1" strike="noStrike">
              <a:solidFill>
                <a:srgbClr val="ffffff"/>
              </a:solidFill>
              <a:latin typeface="Arial"/>
            </a:endParaRPr>
          </a:p>
        </p:txBody>
      </p:sp>
      <p:sp>
        <p:nvSpPr>
          <p:cNvPr id="176" name="PlaceHolder 2"/>
          <p:cNvSpPr>
            <a:spLocks noGrp="1"/>
          </p:cNvSpPr>
          <p:nvPr>
            <p:ph/>
          </p:nvPr>
        </p:nvSpPr>
        <p:spPr>
          <a:xfrm>
            <a:off x="504000" y="1326600"/>
            <a:ext cx="4426920" cy="3288240"/>
          </a:xfrm>
          <a:prstGeom prst="rect">
            <a:avLst/>
          </a:prstGeom>
          <a:noFill/>
          <a:ln w="0">
            <a:noFill/>
          </a:ln>
        </p:spPr>
        <p:txBody>
          <a:bodyPr lIns="0" rIns="0" tIns="0" bIns="0" anchor="t">
            <a:normAutofit fontScale="58000"/>
          </a:bodyPr>
          <a:p>
            <a:pPr marL="250560" indent="0">
              <a:spcBef>
                <a:spcPts val="1417"/>
              </a:spcBef>
              <a:buNone/>
            </a:pPr>
            <a:endParaRPr b="0" lang="en-US" sz="2200" spc="-1" strike="noStrike">
              <a:solidFill>
                <a:srgbClr val="ffffff"/>
              </a:solidFill>
              <a:latin typeface="Arial"/>
            </a:endParaRPr>
          </a:p>
          <a:p>
            <a:pPr marL="250560" indent="-187920">
              <a:spcBef>
                <a:spcPts val="1417"/>
              </a:spcBef>
              <a:buClr>
                <a:srgbClr val="ffffff"/>
              </a:buClr>
              <a:buSzPct val="45000"/>
              <a:buFont typeface="Wingdings" charset="2"/>
              <a:buChar char=""/>
            </a:pPr>
            <a:r>
              <a:rPr b="0" lang="en-US" sz="2200" spc="-1" strike="noStrike">
                <a:solidFill>
                  <a:srgbClr val="e6e905"/>
                </a:solidFill>
                <a:latin typeface="Arial"/>
              </a:rPr>
              <a:t>Marque a alternativa correta a respeito do fenômeno da </a:t>
            </a:r>
            <a:r>
              <a:rPr b="0" lang="en-US" sz="2200" spc="-1" strike="noStrike">
                <a:solidFill>
                  <a:srgbClr val="e6e905"/>
                </a:solidFill>
                <a:latin typeface="Arial"/>
              </a:rPr>
              <a:t>interferência</a:t>
            </a:r>
            <a:r>
              <a:rPr b="0" lang="en-US" sz="2200" spc="-1" strike="noStrike">
                <a:solidFill>
                  <a:srgbClr val="e6e905"/>
                </a:solidFill>
                <a:latin typeface="Arial"/>
              </a:rPr>
              <a:t>.</a:t>
            </a:r>
            <a:endParaRPr b="0" lang="en-US" sz="2200" spc="-1" strike="noStrike">
              <a:solidFill>
                <a:srgbClr val="ffffff"/>
              </a:solidFill>
              <a:latin typeface="Arial"/>
            </a:endParaRPr>
          </a:p>
          <a:p>
            <a:pPr marL="250560" indent="-187920">
              <a:spcBef>
                <a:spcPts val="1417"/>
              </a:spcBef>
              <a:buClr>
                <a:srgbClr val="ffffff"/>
              </a:buClr>
              <a:buSzPct val="45000"/>
              <a:buFont typeface="Wingdings" charset="2"/>
              <a:buChar char=""/>
            </a:pPr>
            <a:r>
              <a:rPr b="0" lang="en-US" sz="2200" spc="-1" strike="noStrike">
                <a:solidFill>
                  <a:srgbClr val="e6e905"/>
                </a:solidFill>
                <a:latin typeface="Arial"/>
              </a:rPr>
              <a:t>a) O fenômeno da interferência só ocorre com ondas unidimensionais.</a:t>
            </a:r>
            <a:endParaRPr b="0" lang="en-US" sz="2200" spc="-1" strike="noStrike">
              <a:solidFill>
                <a:srgbClr val="ffffff"/>
              </a:solidFill>
              <a:latin typeface="Arial"/>
            </a:endParaRPr>
          </a:p>
          <a:p>
            <a:pPr marL="250560" indent="-187920">
              <a:spcBef>
                <a:spcPts val="1417"/>
              </a:spcBef>
              <a:buClr>
                <a:srgbClr val="ffffff"/>
              </a:buClr>
              <a:buSzPct val="45000"/>
              <a:buFont typeface="Wingdings" charset="2"/>
              <a:buChar char=""/>
            </a:pPr>
            <a:r>
              <a:rPr b="0" lang="en-US" sz="2200" spc="-1" strike="noStrike">
                <a:solidFill>
                  <a:srgbClr val="e6e905"/>
                </a:solidFill>
                <a:latin typeface="Arial"/>
              </a:rPr>
              <a:t>b) Na interferência construtiva, as ondas encontram-se com fases invertidas.</a:t>
            </a:r>
            <a:endParaRPr b="0" lang="en-US" sz="2200" spc="-1" strike="noStrike">
              <a:solidFill>
                <a:srgbClr val="ffffff"/>
              </a:solidFill>
              <a:latin typeface="Arial"/>
            </a:endParaRPr>
          </a:p>
          <a:p>
            <a:pPr marL="250560" indent="-187920">
              <a:spcBef>
                <a:spcPts val="1417"/>
              </a:spcBef>
              <a:buClr>
                <a:srgbClr val="ffffff"/>
              </a:buClr>
              <a:buSzPct val="45000"/>
              <a:buFont typeface="Wingdings" charset="2"/>
              <a:buChar char=""/>
            </a:pPr>
            <a:r>
              <a:rPr b="0" lang="en-US" sz="2200" spc="-1" strike="noStrike">
                <a:solidFill>
                  <a:srgbClr val="e6e905"/>
                </a:solidFill>
                <a:latin typeface="Arial"/>
              </a:rPr>
              <a:t>c) Na interferência destrutiva, as ondas encontram-se com fases iguais.</a:t>
            </a:r>
            <a:endParaRPr b="0" lang="en-US" sz="2200" spc="-1" strike="noStrike">
              <a:solidFill>
                <a:srgbClr val="ffffff"/>
              </a:solidFill>
              <a:latin typeface="Arial"/>
            </a:endParaRPr>
          </a:p>
          <a:p>
            <a:pPr marL="250560" indent="-187920">
              <a:spcBef>
                <a:spcPts val="1417"/>
              </a:spcBef>
              <a:buClr>
                <a:srgbClr val="ffffff"/>
              </a:buClr>
              <a:buSzPct val="45000"/>
              <a:buFont typeface="Wingdings" charset="2"/>
              <a:buChar char=""/>
            </a:pPr>
            <a:r>
              <a:rPr b="0" lang="en-US" sz="2200" spc="-1" strike="noStrike">
                <a:solidFill>
                  <a:srgbClr val="e6e905"/>
                </a:solidFill>
                <a:latin typeface="Arial"/>
              </a:rPr>
              <a:t>d) Quando duas ondas de mesma amplitude sofrem interferência destrutiva, ocorre aniquilação.</a:t>
            </a:r>
            <a:endParaRPr b="0" lang="en-US" sz="2200" spc="-1" strike="noStrike">
              <a:solidFill>
                <a:srgbClr val="ffffff"/>
              </a:solidFill>
              <a:latin typeface="Arial"/>
            </a:endParaRPr>
          </a:p>
          <a:p>
            <a:pPr marL="250560" indent="-187920">
              <a:spcBef>
                <a:spcPts val="1417"/>
              </a:spcBef>
              <a:buClr>
                <a:srgbClr val="ffffff"/>
              </a:buClr>
              <a:buSzPct val="45000"/>
              <a:buFont typeface="Wingdings" charset="2"/>
              <a:buChar char=""/>
            </a:pPr>
            <a:r>
              <a:rPr b="0" lang="en-US" sz="2200" spc="-1" strike="noStrike">
                <a:solidFill>
                  <a:srgbClr val="e6e905"/>
                </a:solidFill>
                <a:latin typeface="Arial"/>
              </a:rPr>
              <a:t>e) Quando duas ondas com amplitudes diferentes sofrem interferência construtiva, as amplitudes são somadas, e a onda resultante mantém o sentido de propagação da onda que possuía maior amplitude.</a:t>
            </a:r>
            <a:endParaRPr b="0" lang="en-US" sz="2200" spc="-1" strike="noStrike">
              <a:solidFill>
                <a:srgbClr val="ffffff"/>
              </a:solidFill>
              <a:latin typeface="Arial"/>
            </a:endParaRPr>
          </a:p>
          <a:p>
            <a:pPr marL="250560" indent="0">
              <a:spcBef>
                <a:spcPts val="1417"/>
              </a:spcBef>
              <a:buNone/>
            </a:pPr>
            <a:endParaRPr b="0" lang="en-US" sz="2200" spc="-1" strike="noStrike">
              <a:solidFill>
                <a:srgbClr val="ffffff"/>
              </a:solidFill>
              <a:latin typeface="Arial"/>
            </a:endParaRPr>
          </a:p>
          <a:p>
            <a:pPr marL="250560" indent="0">
              <a:spcBef>
                <a:spcPts val="1417"/>
              </a:spcBef>
              <a:buNone/>
            </a:pPr>
            <a:endParaRPr b="0" lang="en-US" sz="2200" spc="-1" strike="noStrike">
              <a:solidFill>
                <a:srgbClr val="ffffff"/>
              </a:solidFill>
              <a:latin typeface="Arial"/>
            </a:endParaRPr>
          </a:p>
          <a:p>
            <a:pPr marL="250560" indent="0">
              <a:spcBef>
                <a:spcPts val="1417"/>
              </a:spcBef>
              <a:buNone/>
            </a:pPr>
            <a:endParaRPr b="0" lang="en-US" sz="3200" spc="-1" strike="noStrike">
              <a:solidFill>
                <a:srgbClr val="ffffff"/>
              </a:solidFill>
              <a:latin typeface="Arial"/>
            </a:endParaRPr>
          </a:p>
        </p:txBody>
      </p:sp>
      <p:pic>
        <p:nvPicPr>
          <p:cNvPr id="177" name="Interferência 1" descr="Foto em preto e branco mostrando figuras de interferências de duas ondas planas circulares. Verifica-se os pontos escuros (interferência construtiva) e os pontos claros (interferêcia destrutiva)."/>
          <p:cNvPicPr/>
          <p:nvPr/>
        </p:nvPicPr>
        <p:blipFill>
          <a:blip r:embed="rId1"/>
          <a:stretch/>
        </p:blipFill>
        <p:spPr>
          <a:xfrm>
            <a:off x="5257800" y="1143000"/>
            <a:ext cx="4114800" cy="3429000"/>
          </a:xfrm>
          <a:prstGeom prst="rect">
            <a:avLst/>
          </a:prstGeom>
          <a:ln w="10800">
            <a:noFill/>
          </a:ln>
        </p:spPr>
      </p:pic>
      <p:sp>
        <p:nvSpPr>
          <p:cNvPr id="4" name="PlaceHolder 3"/>
          <p:cNvSpPr>
            <a:spLocks noGrp="1"/>
          </p:cNvSpPr>
          <p:nvPr>
            <p:ph type="sldNum" idx="6"/>
          </p:nvPr>
        </p:nvSpPr>
        <p:spPr/>
        <p:txBody>
          <a:bodyPr/>
          <a:p>
            <a:fld id="{B50AC5FC-FCA1-42CA-8312-F0E02FB8FE57}" type="slidenum">
              <a:t>14</a:t>
            </a:fld>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PlaceHolder 1"/>
          <p:cNvSpPr>
            <a:spLocks noGrp="1"/>
          </p:cNvSpPr>
          <p:nvPr>
            <p:ph type="title"/>
          </p:nvPr>
        </p:nvSpPr>
        <p:spPr>
          <a:xfrm>
            <a:off x="144000" y="72000"/>
            <a:ext cx="9540000" cy="648000"/>
          </a:xfrm>
          <a:prstGeom prst="rect">
            <a:avLst/>
          </a:prstGeom>
          <a:noFill/>
          <a:ln w="0">
            <a:noFill/>
          </a:ln>
        </p:spPr>
        <p:txBody>
          <a:bodyPr lIns="0" rIns="0" tIns="0" bIns="0" anchor="ctr">
            <a:noAutofit/>
          </a:bodyPr>
          <a:p>
            <a:pPr indent="0">
              <a:buNone/>
            </a:pPr>
            <a:r>
              <a:rPr b="0" lang="en-US" sz="4000" spc="-1" strike="noStrike">
                <a:solidFill>
                  <a:srgbClr val="e6e905"/>
                </a:solidFill>
                <a:latin typeface="Arial"/>
              </a:rPr>
              <a:t>Fenômenos Ondulatórios - Interferência</a:t>
            </a:r>
            <a:endParaRPr b="0" lang="en-US" sz="4000" spc="-1" strike="noStrike">
              <a:solidFill>
                <a:srgbClr val="ffffff"/>
              </a:solidFill>
              <a:latin typeface="Arial"/>
            </a:endParaRPr>
          </a:p>
        </p:txBody>
      </p:sp>
      <p:sp>
        <p:nvSpPr>
          <p:cNvPr id="179" name="PlaceHolder 2"/>
          <p:cNvSpPr>
            <a:spLocks noGrp="1"/>
          </p:cNvSpPr>
          <p:nvPr>
            <p:ph/>
          </p:nvPr>
        </p:nvSpPr>
        <p:spPr>
          <a:xfrm>
            <a:off x="504000" y="1326600"/>
            <a:ext cx="4426920" cy="3288240"/>
          </a:xfrm>
          <a:prstGeom prst="rect">
            <a:avLst/>
          </a:prstGeom>
          <a:noFill/>
          <a:ln w="0">
            <a:noFill/>
          </a:ln>
        </p:spPr>
        <p:txBody>
          <a:bodyPr lIns="0" rIns="0" tIns="0" bIns="0" anchor="t">
            <a:normAutofit/>
          </a:bodyPr>
          <a:p>
            <a:pPr marL="432000" indent="0">
              <a:spcBef>
                <a:spcPts val="1417"/>
              </a:spcBef>
              <a:buNone/>
            </a:pPr>
            <a:endParaRPr b="0" lang="en-US" sz="2200" spc="-1" strike="noStrike">
              <a:solidFill>
                <a:srgbClr val="ffffff"/>
              </a:solidFill>
              <a:latin typeface="Arial"/>
            </a:endParaRPr>
          </a:p>
          <a:p>
            <a:pPr marL="432000" indent="-324000">
              <a:spcBef>
                <a:spcPts val="1417"/>
              </a:spcBef>
              <a:buClr>
                <a:srgbClr val="ffffff"/>
              </a:buClr>
              <a:buSzPct val="45000"/>
              <a:buFont typeface="Wingdings" charset="2"/>
              <a:buChar char=""/>
            </a:pPr>
            <a:r>
              <a:rPr b="0" lang="en-US" sz="2200" spc="-1" strike="noStrike">
                <a:solidFill>
                  <a:srgbClr val="e6e905"/>
                </a:solidFill>
                <a:latin typeface="Arial"/>
              </a:rPr>
              <a:t>A reflexão da onda nas extremidades produz interferência.</a:t>
            </a:r>
            <a:endParaRPr b="0" lang="en-US" sz="2200" spc="-1" strike="noStrike">
              <a:solidFill>
                <a:srgbClr val="ffffff"/>
              </a:solidFill>
              <a:latin typeface="Arial"/>
            </a:endParaRPr>
          </a:p>
          <a:p>
            <a:pPr marL="432000" indent="-324000">
              <a:spcBef>
                <a:spcPts val="1417"/>
              </a:spcBef>
              <a:buClr>
                <a:srgbClr val="ffffff"/>
              </a:buClr>
              <a:buSzPct val="45000"/>
              <a:buFont typeface="Wingdings" charset="2"/>
              <a:buChar char=""/>
            </a:pPr>
            <a:r>
              <a:rPr b="0" lang="en-US" sz="2200" spc="-1" strike="noStrike">
                <a:solidFill>
                  <a:srgbClr val="e6e905"/>
                </a:solidFill>
                <a:latin typeface="Arial"/>
              </a:rPr>
              <a:t>Os nós são pontos de interferência destrutiva e os ventres de construtivas.</a:t>
            </a:r>
            <a:endParaRPr b="0" lang="en-US" sz="2200" spc="-1" strike="noStrike">
              <a:solidFill>
                <a:srgbClr val="ffffff"/>
              </a:solidFill>
              <a:latin typeface="Arial"/>
            </a:endParaRPr>
          </a:p>
          <a:p>
            <a:pPr marL="432000" indent="0">
              <a:spcBef>
                <a:spcPts val="1417"/>
              </a:spcBef>
              <a:buNone/>
            </a:pPr>
            <a:endParaRPr b="0" lang="en-US" sz="2200" spc="-1" strike="noStrike">
              <a:solidFill>
                <a:srgbClr val="ffffff"/>
              </a:solidFill>
              <a:latin typeface="Arial"/>
            </a:endParaRPr>
          </a:p>
          <a:p>
            <a:pPr marL="432000" indent="0">
              <a:spcBef>
                <a:spcPts val="1417"/>
              </a:spcBef>
              <a:buNone/>
            </a:pPr>
            <a:endParaRPr b="0" lang="en-US" sz="3200" spc="-1" strike="noStrike">
              <a:solidFill>
                <a:srgbClr val="ffffff"/>
              </a:solidFill>
              <a:latin typeface="Arial"/>
            </a:endParaRPr>
          </a:p>
        </p:txBody>
      </p:sp>
      <p:pic>
        <p:nvPicPr>
          <p:cNvPr id="180" name="" descr=""/>
          <p:cNvPicPr/>
          <p:nvPr/>
        </p:nvPicPr>
        <p:blipFill>
          <a:blip r:embed="rId1"/>
          <a:stretch/>
        </p:blipFill>
        <p:spPr>
          <a:xfrm>
            <a:off x="5519520" y="1371600"/>
            <a:ext cx="4310280" cy="3287520"/>
          </a:xfrm>
          <a:prstGeom prst="rect">
            <a:avLst/>
          </a:prstGeom>
          <a:ln w="10800">
            <a:noFill/>
          </a:ln>
        </p:spPr>
      </p:pic>
      <p:sp>
        <p:nvSpPr>
          <p:cNvPr id="4" name="PlaceHolder 3"/>
          <p:cNvSpPr>
            <a:spLocks noGrp="1"/>
          </p:cNvSpPr>
          <p:nvPr>
            <p:ph type="sldNum" idx="6"/>
          </p:nvPr>
        </p:nvSpPr>
        <p:spPr/>
        <p:txBody>
          <a:bodyPr/>
          <a:p>
            <a:fld id="{73218203-9ABB-468E-843F-C1D3439CE82C}" type="slidenum">
              <a:t>15</a:t>
            </a:fld>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PlaceHolder 1"/>
          <p:cNvSpPr>
            <a:spLocks noGrp="1"/>
          </p:cNvSpPr>
          <p:nvPr>
            <p:ph type="title"/>
          </p:nvPr>
        </p:nvSpPr>
        <p:spPr>
          <a:xfrm>
            <a:off x="144000" y="72000"/>
            <a:ext cx="9540000" cy="648000"/>
          </a:xfrm>
          <a:prstGeom prst="rect">
            <a:avLst/>
          </a:prstGeom>
          <a:noFill/>
          <a:ln w="0">
            <a:noFill/>
          </a:ln>
        </p:spPr>
        <p:txBody>
          <a:bodyPr lIns="0" rIns="0" tIns="0" bIns="0" anchor="ctr">
            <a:noAutofit/>
          </a:bodyPr>
          <a:p>
            <a:pPr indent="0">
              <a:buNone/>
            </a:pPr>
            <a:r>
              <a:rPr b="0" lang="en-US" sz="4000" spc="-1" strike="noStrike">
                <a:solidFill>
                  <a:srgbClr val="e6e905"/>
                </a:solidFill>
                <a:latin typeface="Arial"/>
              </a:rPr>
              <a:t>Fenômenos Ondulatórios - Ressonância</a:t>
            </a:r>
            <a:endParaRPr b="0" lang="en-US" sz="4000" spc="-1" strike="noStrike">
              <a:solidFill>
                <a:srgbClr val="ffffff"/>
              </a:solidFill>
              <a:latin typeface="Arial"/>
            </a:endParaRPr>
          </a:p>
        </p:txBody>
      </p:sp>
      <p:sp>
        <p:nvSpPr>
          <p:cNvPr id="182" name="PlaceHolder 2"/>
          <p:cNvSpPr>
            <a:spLocks noGrp="1"/>
          </p:cNvSpPr>
          <p:nvPr>
            <p:ph/>
          </p:nvPr>
        </p:nvSpPr>
        <p:spPr>
          <a:xfrm>
            <a:off x="504000" y="1326600"/>
            <a:ext cx="4426920" cy="3288240"/>
          </a:xfrm>
          <a:prstGeom prst="rect">
            <a:avLst/>
          </a:prstGeom>
          <a:noFill/>
          <a:ln w="0">
            <a:noFill/>
          </a:ln>
        </p:spPr>
        <p:txBody>
          <a:bodyPr lIns="0" rIns="0" tIns="0" bIns="0" anchor="t">
            <a:normAutofit/>
          </a:bodyPr>
          <a:p>
            <a:pPr marL="432000" indent="0">
              <a:spcBef>
                <a:spcPts val="1417"/>
              </a:spcBef>
              <a:buNone/>
            </a:pPr>
            <a:endParaRPr b="0" lang="en-US" sz="2200" spc="-1" strike="noStrike">
              <a:solidFill>
                <a:srgbClr val="ffffff"/>
              </a:solidFill>
              <a:latin typeface="Arial"/>
            </a:endParaRPr>
          </a:p>
          <a:p>
            <a:pPr marL="432000" indent="-324000">
              <a:spcBef>
                <a:spcPts val="1417"/>
              </a:spcBef>
              <a:buClr>
                <a:srgbClr val="ffffff"/>
              </a:buClr>
              <a:buSzPct val="45000"/>
              <a:buFont typeface="Wingdings" charset="2"/>
              <a:buChar char=""/>
            </a:pPr>
            <a:r>
              <a:rPr b="0" lang="en-US" sz="2200" spc="-1" strike="noStrike">
                <a:solidFill>
                  <a:srgbClr val="e6e905"/>
                </a:solidFill>
                <a:latin typeface="Arial"/>
              </a:rPr>
              <a:t>O primeiro diapasão transmite energia para o segundo.</a:t>
            </a:r>
            <a:endParaRPr b="0" lang="en-US" sz="2200" spc="-1" strike="noStrike">
              <a:solidFill>
                <a:srgbClr val="ffffff"/>
              </a:solidFill>
              <a:latin typeface="Arial"/>
            </a:endParaRPr>
          </a:p>
          <a:p>
            <a:pPr marL="432000" indent="-324000">
              <a:spcBef>
                <a:spcPts val="1417"/>
              </a:spcBef>
              <a:buClr>
                <a:srgbClr val="ffffff"/>
              </a:buClr>
              <a:buSzPct val="45000"/>
              <a:buFont typeface="Wingdings" charset="2"/>
              <a:buChar char=""/>
            </a:pPr>
            <a:r>
              <a:rPr b="0" lang="en-US" sz="2200" spc="-1" strike="noStrike">
                <a:solidFill>
                  <a:srgbClr val="e6e905"/>
                </a:solidFill>
                <a:latin typeface="Arial"/>
              </a:rPr>
              <a:t>E o segundo para a bolinha.</a:t>
            </a:r>
            <a:endParaRPr b="0" lang="en-US" sz="2200" spc="-1" strike="noStrike">
              <a:solidFill>
                <a:srgbClr val="ffffff"/>
              </a:solidFill>
              <a:latin typeface="Arial"/>
            </a:endParaRPr>
          </a:p>
          <a:p>
            <a:pPr marL="432000" indent="-324000">
              <a:spcBef>
                <a:spcPts val="1417"/>
              </a:spcBef>
              <a:buClr>
                <a:srgbClr val="ffffff"/>
              </a:buClr>
              <a:buSzPct val="45000"/>
              <a:buFont typeface="Wingdings" charset="2"/>
              <a:buChar char=""/>
            </a:pPr>
            <a:r>
              <a:rPr b="0" lang="en-US" sz="2200" spc="-1" strike="noStrike">
                <a:solidFill>
                  <a:srgbClr val="e6e905"/>
                </a:solidFill>
                <a:latin typeface="Arial"/>
              </a:rPr>
              <a:t>Todos os corpos tem uma frequência natural que depende de sua geometria.</a:t>
            </a:r>
            <a:endParaRPr b="0" lang="en-US" sz="2200" spc="-1" strike="noStrike">
              <a:solidFill>
                <a:srgbClr val="ffffff"/>
              </a:solidFill>
              <a:latin typeface="Arial"/>
            </a:endParaRPr>
          </a:p>
          <a:p>
            <a:pPr marL="432000" indent="0">
              <a:spcBef>
                <a:spcPts val="1417"/>
              </a:spcBef>
              <a:buNone/>
            </a:pPr>
            <a:endParaRPr b="0" lang="en-US" sz="2200" spc="-1" strike="noStrike">
              <a:solidFill>
                <a:srgbClr val="ffffff"/>
              </a:solidFill>
              <a:latin typeface="Arial"/>
            </a:endParaRPr>
          </a:p>
          <a:p>
            <a:pPr marL="432000" indent="0">
              <a:spcBef>
                <a:spcPts val="1417"/>
              </a:spcBef>
              <a:buNone/>
            </a:pPr>
            <a:endParaRPr b="0" lang="en-US" sz="3200" spc="-1" strike="noStrike">
              <a:solidFill>
                <a:srgbClr val="ffffff"/>
              </a:solidFill>
              <a:latin typeface="Arial"/>
            </a:endParaRPr>
          </a:p>
        </p:txBody>
      </p:sp>
      <p:pic>
        <p:nvPicPr>
          <p:cNvPr id="183" name="" descr="Ilustração de dois diapasões monstrando a vibração de um para outro, sem contato, por ressonância."/>
          <p:cNvPicPr/>
          <p:nvPr/>
        </p:nvPicPr>
        <p:blipFill>
          <a:blip r:embed="rId1"/>
          <a:stretch/>
        </p:blipFill>
        <p:spPr>
          <a:xfrm>
            <a:off x="5029200" y="1143000"/>
            <a:ext cx="4800600" cy="3200400"/>
          </a:xfrm>
          <a:prstGeom prst="rect">
            <a:avLst/>
          </a:prstGeom>
          <a:ln w="10800">
            <a:noFill/>
          </a:ln>
        </p:spPr>
      </p:pic>
      <p:sp>
        <p:nvSpPr>
          <p:cNvPr id="4" name="PlaceHolder 3"/>
          <p:cNvSpPr>
            <a:spLocks noGrp="1"/>
          </p:cNvSpPr>
          <p:nvPr>
            <p:ph type="sldNum" idx="6"/>
          </p:nvPr>
        </p:nvSpPr>
        <p:spPr/>
        <p:txBody>
          <a:bodyPr/>
          <a:p>
            <a:fld id="{AB1D56D0-4286-486B-901C-53C085F3B888}" type="slidenum">
              <a:t>16</a:t>
            </a:fld>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PlaceHolder 1"/>
          <p:cNvSpPr>
            <a:spLocks noGrp="1"/>
          </p:cNvSpPr>
          <p:nvPr>
            <p:ph type="title"/>
          </p:nvPr>
        </p:nvSpPr>
        <p:spPr>
          <a:xfrm>
            <a:off x="144000" y="72000"/>
            <a:ext cx="9540000" cy="648000"/>
          </a:xfrm>
          <a:prstGeom prst="rect">
            <a:avLst/>
          </a:prstGeom>
          <a:noFill/>
          <a:ln w="0">
            <a:noFill/>
          </a:ln>
        </p:spPr>
        <p:txBody>
          <a:bodyPr lIns="0" rIns="0" tIns="0" bIns="0" anchor="ctr">
            <a:noAutofit/>
          </a:bodyPr>
          <a:p>
            <a:pPr indent="0">
              <a:buNone/>
            </a:pPr>
            <a:r>
              <a:rPr b="0" lang="en-US" sz="4000" spc="-1" strike="noStrike">
                <a:solidFill>
                  <a:srgbClr val="e6e905"/>
                </a:solidFill>
                <a:latin typeface="Arial"/>
              </a:rPr>
              <a:t>Fenômenos Ondulatórios - Ressonância</a:t>
            </a:r>
            <a:endParaRPr b="0" lang="en-US" sz="4000" spc="-1" strike="noStrike">
              <a:solidFill>
                <a:srgbClr val="ffffff"/>
              </a:solidFill>
              <a:latin typeface="Arial"/>
            </a:endParaRPr>
          </a:p>
        </p:txBody>
      </p:sp>
      <p:sp>
        <p:nvSpPr>
          <p:cNvPr id="185" name="PlaceHolder 2"/>
          <p:cNvSpPr>
            <a:spLocks noGrp="1"/>
          </p:cNvSpPr>
          <p:nvPr>
            <p:ph/>
          </p:nvPr>
        </p:nvSpPr>
        <p:spPr>
          <a:xfrm>
            <a:off x="504000" y="1326600"/>
            <a:ext cx="4426920" cy="3288240"/>
          </a:xfrm>
          <a:prstGeom prst="rect">
            <a:avLst/>
          </a:prstGeom>
          <a:noFill/>
          <a:ln w="0">
            <a:noFill/>
          </a:ln>
        </p:spPr>
        <p:txBody>
          <a:bodyPr lIns="0" rIns="0" tIns="0" bIns="0" anchor="t">
            <a:normAutofit fontScale="92000"/>
          </a:bodyPr>
          <a:p>
            <a:pPr marL="397440" indent="0">
              <a:spcBef>
                <a:spcPts val="1417"/>
              </a:spcBef>
              <a:buNone/>
            </a:pPr>
            <a:endParaRPr b="0" lang="en-US" sz="2200" spc="-1" strike="noStrike">
              <a:solidFill>
                <a:srgbClr val="ffffff"/>
              </a:solidFill>
              <a:latin typeface="Arial"/>
            </a:endParaRPr>
          </a:p>
          <a:p>
            <a:pPr marL="397440" indent="-298080">
              <a:spcBef>
                <a:spcPts val="1417"/>
              </a:spcBef>
              <a:buClr>
                <a:srgbClr val="ffffff"/>
              </a:buClr>
              <a:buSzPct val="45000"/>
              <a:buFont typeface="Wingdings" charset="2"/>
              <a:buChar char=""/>
            </a:pPr>
            <a:r>
              <a:rPr b="0" lang="en-US" sz="2200" spc="-1" strike="noStrike">
                <a:solidFill>
                  <a:srgbClr val="e6e905"/>
                </a:solidFill>
                <a:latin typeface="Arial"/>
              </a:rPr>
              <a:t>Uma aplicação da ressonância é a Ressonância Magnética</a:t>
            </a:r>
            <a:endParaRPr b="0" lang="en-US" sz="2200" spc="-1" strike="noStrike">
              <a:solidFill>
                <a:srgbClr val="ffffff"/>
              </a:solidFill>
              <a:latin typeface="Arial"/>
            </a:endParaRPr>
          </a:p>
          <a:p>
            <a:pPr marL="397440" indent="-298080">
              <a:spcBef>
                <a:spcPts val="1417"/>
              </a:spcBef>
              <a:buClr>
                <a:srgbClr val="ffffff"/>
              </a:buClr>
              <a:buSzPct val="45000"/>
              <a:buFont typeface="Wingdings" charset="2"/>
              <a:buChar char=""/>
            </a:pPr>
            <a:r>
              <a:rPr b="0" lang="en-US" sz="2200" spc="-1" strike="noStrike">
                <a:solidFill>
                  <a:srgbClr val="e6e905"/>
                </a:solidFill>
                <a:latin typeface="Arial"/>
              </a:rPr>
              <a:t>Moléculas de Hidrogênio nos tecidos, entram em ressonância com fortes campos magnéticos oscilantes.</a:t>
            </a:r>
            <a:endParaRPr b="0" lang="en-US" sz="2200" spc="-1" strike="noStrike">
              <a:solidFill>
                <a:srgbClr val="ffffff"/>
              </a:solidFill>
              <a:latin typeface="Arial"/>
            </a:endParaRPr>
          </a:p>
          <a:p>
            <a:pPr marL="397440" indent="-298080">
              <a:spcBef>
                <a:spcPts val="1417"/>
              </a:spcBef>
              <a:buClr>
                <a:srgbClr val="ffffff"/>
              </a:buClr>
              <a:buSzPct val="45000"/>
              <a:buFont typeface="Wingdings" charset="2"/>
              <a:buChar char=""/>
            </a:pPr>
            <a:r>
              <a:rPr b="0" lang="en-US" sz="2200" spc="-1" strike="noStrike">
                <a:solidFill>
                  <a:srgbClr val="e6e905"/>
                </a:solidFill>
                <a:latin typeface="Arial"/>
              </a:rPr>
              <a:t>É utilizado para produzir imageamento de órgãos internos do corpo humano.</a:t>
            </a:r>
            <a:endParaRPr b="0" lang="en-US" sz="2200" spc="-1" strike="noStrike">
              <a:solidFill>
                <a:srgbClr val="ffffff"/>
              </a:solidFill>
              <a:latin typeface="Arial"/>
            </a:endParaRPr>
          </a:p>
          <a:p>
            <a:pPr marL="397440" indent="0">
              <a:spcBef>
                <a:spcPts val="1417"/>
              </a:spcBef>
              <a:buNone/>
            </a:pPr>
            <a:endParaRPr b="0" lang="en-US" sz="2200" spc="-1" strike="noStrike">
              <a:solidFill>
                <a:srgbClr val="ffffff"/>
              </a:solidFill>
              <a:latin typeface="Arial"/>
            </a:endParaRPr>
          </a:p>
          <a:p>
            <a:pPr marL="397440" indent="0">
              <a:spcBef>
                <a:spcPts val="1417"/>
              </a:spcBef>
              <a:buNone/>
            </a:pPr>
            <a:endParaRPr b="0" lang="en-US" sz="3200" spc="-1" strike="noStrike">
              <a:solidFill>
                <a:srgbClr val="ffffff"/>
              </a:solidFill>
              <a:latin typeface="Arial"/>
            </a:endParaRPr>
          </a:p>
        </p:txBody>
      </p:sp>
      <p:pic>
        <p:nvPicPr>
          <p:cNvPr id="186" name="" descr="Foto de uma pessoa deitada dentro de uma máquina de  ressonância magnética."/>
          <p:cNvPicPr/>
          <p:nvPr/>
        </p:nvPicPr>
        <p:blipFill>
          <a:blip r:embed="rId1"/>
          <a:stretch/>
        </p:blipFill>
        <p:spPr>
          <a:xfrm>
            <a:off x="5257800" y="1143000"/>
            <a:ext cx="4572000" cy="3657600"/>
          </a:xfrm>
          <a:prstGeom prst="rect">
            <a:avLst/>
          </a:prstGeom>
          <a:ln w="10800">
            <a:noFill/>
          </a:ln>
        </p:spPr>
      </p:pic>
      <p:sp>
        <p:nvSpPr>
          <p:cNvPr id="4" name="PlaceHolder 3"/>
          <p:cNvSpPr>
            <a:spLocks noGrp="1"/>
          </p:cNvSpPr>
          <p:nvPr>
            <p:ph type="sldNum" idx="6"/>
          </p:nvPr>
        </p:nvSpPr>
        <p:spPr/>
        <p:txBody>
          <a:bodyPr/>
          <a:p>
            <a:fld id="{FB07E07B-8C2C-419C-A81E-2D53C932E1F8}" type="slidenum">
              <a:t>17</a:t>
            </a:fld>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PlaceHolder 1"/>
          <p:cNvSpPr>
            <a:spLocks noGrp="1"/>
          </p:cNvSpPr>
          <p:nvPr>
            <p:ph type="title"/>
          </p:nvPr>
        </p:nvSpPr>
        <p:spPr>
          <a:xfrm>
            <a:off x="144000" y="72000"/>
            <a:ext cx="9540000" cy="648000"/>
          </a:xfrm>
          <a:prstGeom prst="rect">
            <a:avLst/>
          </a:prstGeom>
          <a:noFill/>
          <a:ln w="0">
            <a:noFill/>
          </a:ln>
        </p:spPr>
        <p:txBody>
          <a:bodyPr lIns="0" rIns="0" tIns="0" bIns="0" anchor="ctr">
            <a:noAutofit/>
          </a:bodyPr>
          <a:p>
            <a:pPr indent="0">
              <a:buNone/>
            </a:pPr>
            <a:r>
              <a:rPr b="0" lang="en-US" sz="4000" spc="-1" strike="noStrike">
                <a:solidFill>
                  <a:srgbClr val="e6e905"/>
                </a:solidFill>
                <a:latin typeface="Arial"/>
              </a:rPr>
              <a:t>Exercícios – Ressonância de Ondas</a:t>
            </a:r>
            <a:endParaRPr b="0" lang="en-US" sz="4000" spc="-1" strike="noStrike">
              <a:solidFill>
                <a:srgbClr val="ffffff"/>
              </a:solidFill>
              <a:latin typeface="Arial"/>
            </a:endParaRPr>
          </a:p>
        </p:txBody>
      </p:sp>
      <p:sp>
        <p:nvSpPr>
          <p:cNvPr id="188" name="PlaceHolder 2"/>
          <p:cNvSpPr>
            <a:spLocks noGrp="1"/>
          </p:cNvSpPr>
          <p:nvPr>
            <p:ph/>
          </p:nvPr>
        </p:nvSpPr>
        <p:spPr>
          <a:xfrm>
            <a:off x="504000" y="1326600"/>
            <a:ext cx="4426920" cy="3288240"/>
          </a:xfrm>
          <a:prstGeom prst="rect">
            <a:avLst/>
          </a:prstGeom>
          <a:noFill/>
          <a:ln w="0">
            <a:noFill/>
          </a:ln>
        </p:spPr>
        <p:txBody>
          <a:bodyPr lIns="0" rIns="0" tIns="0" bIns="0" anchor="t">
            <a:normAutofit fontScale="75000"/>
          </a:bodyPr>
          <a:p>
            <a:pPr marL="324000" indent="0">
              <a:spcBef>
                <a:spcPts val="1417"/>
              </a:spcBef>
              <a:buNone/>
            </a:pPr>
            <a:endParaRPr b="0" lang="en-US" sz="2200" spc="-1" strike="noStrike">
              <a:solidFill>
                <a:srgbClr val="ffffff"/>
              </a:solidFill>
              <a:latin typeface="Arial"/>
            </a:endParaRPr>
          </a:p>
          <a:p>
            <a:pPr marL="324000" indent="-243000" algn="just">
              <a:spcBef>
                <a:spcPts val="1417"/>
              </a:spcBef>
              <a:buClr>
                <a:srgbClr val="ffffff"/>
              </a:buClr>
              <a:buSzPct val="45000"/>
              <a:buFont typeface="Wingdings" charset="2"/>
              <a:buChar char=""/>
            </a:pPr>
            <a:r>
              <a:rPr b="0" lang="en-US" sz="2200" spc="-1" strike="noStrike">
                <a:solidFill>
                  <a:srgbClr val="e6e905"/>
                </a:solidFill>
                <a:latin typeface="Arial"/>
              </a:rPr>
              <a:t>A Ponte de Tacoma, nos Estados Unidos, ao receber impulsos periódicos do vento, entrou em vibração e foi totalmente destruída. O fenômeno que melhor explica esse fato é:</a:t>
            </a:r>
            <a:endParaRPr b="0" lang="en-US" sz="2200" spc="-1" strike="noStrike">
              <a:solidFill>
                <a:srgbClr val="ffffff"/>
              </a:solidFill>
              <a:latin typeface="Arial"/>
            </a:endParaRPr>
          </a:p>
          <a:p>
            <a:pPr marL="324000" indent="-243000">
              <a:spcBef>
                <a:spcPts val="1417"/>
              </a:spcBef>
              <a:buClr>
                <a:srgbClr val="ffffff"/>
              </a:buClr>
              <a:buSzPct val="45000"/>
              <a:buFont typeface="Wingdings" charset="2"/>
              <a:buChar char=""/>
            </a:pPr>
            <a:r>
              <a:rPr b="0" lang="en-US" sz="2200" spc="-1" strike="noStrike">
                <a:solidFill>
                  <a:srgbClr val="e6e905"/>
                </a:solidFill>
                <a:latin typeface="Arial"/>
              </a:rPr>
              <a:t>a) o efeito Doppler</a:t>
            </a:r>
            <a:endParaRPr b="0" lang="en-US" sz="2200" spc="-1" strike="noStrike">
              <a:solidFill>
                <a:srgbClr val="ffffff"/>
              </a:solidFill>
              <a:latin typeface="Arial"/>
            </a:endParaRPr>
          </a:p>
          <a:p>
            <a:pPr marL="324000" indent="-243000">
              <a:spcBef>
                <a:spcPts val="1417"/>
              </a:spcBef>
              <a:buClr>
                <a:srgbClr val="ffffff"/>
              </a:buClr>
              <a:buSzPct val="45000"/>
              <a:buFont typeface="Wingdings" charset="2"/>
              <a:buChar char=""/>
            </a:pPr>
            <a:r>
              <a:rPr b="0" lang="en-US" sz="2200" spc="-1" strike="noStrike">
                <a:solidFill>
                  <a:srgbClr val="e6e905"/>
                </a:solidFill>
                <a:latin typeface="Arial"/>
              </a:rPr>
              <a:t>b) a ressonância</a:t>
            </a:r>
            <a:endParaRPr b="0" lang="en-US" sz="2200" spc="-1" strike="noStrike">
              <a:solidFill>
                <a:srgbClr val="ffffff"/>
              </a:solidFill>
              <a:latin typeface="Arial"/>
            </a:endParaRPr>
          </a:p>
          <a:p>
            <a:pPr marL="324000" indent="-243000">
              <a:spcBef>
                <a:spcPts val="1417"/>
              </a:spcBef>
              <a:buClr>
                <a:srgbClr val="ffffff"/>
              </a:buClr>
              <a:buSzPct val="45000"/>
              <a:buFont typeface="Wingdings" charset="2"/>
              <a:buChar char=""/>
            </a:pPr>
            <a:r>
              <a:rPr b="0" lang="en-US" sz="2200" spc="-1" strike="noStrike">
                <a:solidFill>
                  <a:srgbClr val="e6e905"/>
                </a:solidFill>
                <a:latin typeface="Arial"/>
              </a:rPr>
              <a:t>c) a interferência</a:t>
            </a:r>
            <a:endParaRPr b="0" lang="en-US" sz="2200" spc="-1" strike="noStrike">
              <a:solidFill>
                <a:srgbClr val="ffffff"/>
              </a:solidFill>
              <a:latin typeface="Arial"/>
            </a:endParaRPr>
          </a:p>
          <a:p>
            <a:pPr marL="324000" indent="-243000">
              <a:spcBef>
                <a:spcPts val="1417"/>
              </a:spcBef>
              <a:buClr>
                <a:srgbClr val="ffffff"/>
              </a:buClr>
              <a:buSzPct val="45000"/>
              <a:buFont typeface="Wingdings" charset="2"/>
              <a:buChar char=""/>
            </a:pPr>
            <a:r>
              <a:rPr b="0" lang="en-US" sz="2200" spc="-1" strike="noStrike">
                <a:solidFill>
                  <a:srgbClr val="e6e905"/>
                </a:solidFill>
                <a:latin typeface="Arial"/>
              </a:rPr>
              <a:t>d) a difração</a:t>
            </a:r>
            <a:endParaRPr b="0" lang="en-US" sz="2200" spc="-1" strike="noStrike">
              <a:solidFill>
                <a:srgbClr val="ffffff"/>
              </a:solidFill>
              <a:latin typeface="Arial"/>
            </a:endParaRPr>
          </a:p>
          <a:p>
            <a:pPr marL="324000" indent="-243000">
              <a:spcBef>
                <a:spcPts val="1417"/>
              </a:spcBef>
              <a:buClr>
                <a:srgbClr val="ffffff"/>
              </a:buClr>
              <a:buSzPct val="45000"/>
              <a:buFont typeface="Wingdings" charset="2"/>
              <a:buChar char=""/>
            </a:pPr>
            <a:r>
              <a:rPr b="0" lang="en-US" sz="2200" spc="-1" strike="noStrike">
                <a:solidFill>
                  <a:srgbClr val="e6e905"/>
                </a:solidFill>
                <a:latin typeface="Arial"/>
              </a:rPr>
              <a:t>e) a refração </a:t>
            </a:r>
            <a:endParaRPr b="0" lang="en-US" sz="2200" spc="-1" strike="noStrike">
              <a:solidFill>
                <a:srgbClr val="ffffff"/>
              </a:solidFill>
              <a:latin typeface="Arial"/>
            </a:endParaRPr>
          </a:p>
          <a:p>
            <a:pPr marL="324000" indent="0">
              <a:spcBef>
                <a:spcPts val="1417"/>
              </a:spcBef>
              <a:buNone/>
            </a:pPr>
            <a:endParaRPr b="0" lang="en-US" sz="2200" spc="-1" strike="noStrike">
              <a:solidFill>
                <a:srgbClr val="ffffff"/>
              </a:solidFill>
              <a:latin typeface="Arial"/>
            </a:endParaRPr>
          </a:p>
          <a:p>
            <a:pPr marL="324000" indent="0">
              <a:spcBef>
                <a:spcPts val="1417"/>
              </a:spcBef>
              <a:buNone/>
            </a:pPr>
            <a:endParaRPr b="0" lang="en-US" sz="2200" spc="-1" strike="noStrike">
              <a:solidFill>
                <a:srgbClr val="ffffff"/>
              </a:solidFill>
              <a:latin typeface="Arial"/>
            </a:endParaRPr>
          </a:p>
          <a:p>
            <a:pPr marL="324000" indent="0">
              <a:spcBef>
                <a:spcPts val="1417"/>
              </a:spcBef>
              <a:buNone/>
            </a:pPr>
            <a:endParaRPr b="0" lang="en-US" sz="3200" spc="-1" strike="noStrike">
              <a:solidFill>
                <a:srgbClr val="ffffff"/>
              </a:solidFill>
              <a:latin typeface="Arial"/>
            </a:endParaRPr>
          </a:p>
        </p:txBody>
      </p:sp>
      <p:pic>
        <p:nvPicPr>
          <p:cNvPr id="189" name="" descr="Foto em preto e branco de uma ponte suspensa balancando com o vento (tacoma)."/>
          <p:cNvPicPr/>
          <p:nvPr/>
        </p:nvPicPr>
        <p:blipFill>
          <a:blip r:embed="rId1"/>
          <a:stretch/>
        </p:blipFill>
        <p:spPr>
          <a:xfrm>
            <a:off x="5486400" y="1371600"/>
            <a:ext cx="4314600" cy="3333240"/>
          </a:xfrm>
          <a:prstGeom prst="rect">
            <a:avLst/>
          </a:prstGeom>
          <a:ln w="10800">
            <a:noFill/>
          </a:ln>
        </p:spPr>
      </p:pic>
      <p:sp>
        <p:nvSpPr>
          <p:cNvPr id="4" name="PlaceHolder 3"/>
          <p:cNvSpPr>
            <a:spLocks noGrp="1"/>
          </p:cNvSpPr>
          <p:nvPr>
            <p:ph type="sldNum" idx="6"/>
          </p:nvPr>
        </p:nvSpPr>
        <p:spPr/>
        <p:txBody>
          <a:bodyPr/>
          <a:p>
            <a:fld id="{B28E3EDC-A228-4F39-A3FD-D27F1CDA5FA7}" type="slidenum">
              <a:t>18</a:t>
            </a:fld>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PlaceHolder 1"/>
          <p:cNvSpPr>
            <a:spLocks noGrp="1"/>
          </p:cNvSpPr>
          <p:nvPr>
            <p:ph type="title"/>
          </p:nvPr>
        </p:nvSpPr>
        <p:spPr>
          <a:xfrm>
            <a:off x="601200" y="228600"/>
            <a:ext cx="9000000" cy="658440"/>
          </a:xfrm>
          <a:prstGeom prst="rect">
            <a:avLst/>
          </a:prstGeom>
          <a:noFill/>
          <a:ln w="0">
            <a:noFill/>
          </a:ln>
        </p:spPr>
        <p:txBody>
          <a:bodyPr lIns="0" rIns="0" tIns="0" bIns="0" anchor="ctr">
            <a:noAutofit/>
          </a:bodyPr>
          <a:p>
            <a:pPr indent="0">
              <a:buNone/>
            </a:pPr>
            <a:r>
              <a:rPr b="0" lang="en-US" sz="4400" spc="-1" strike="noStrike">
                <a:solidFill>
                  <a:srgbClr val="e6e905"/>
                </a:solidFill>
                <a:latin typeface="Arial"/>
              </a:rPr>
              <a:t>Fenômenos Ondulatórios</a:t>
            </a:r>
            <a:endParaRPr b="0" lang="en-US" sz="4400" spc="-1" strike="noStrike">
              <a:solidFill>
                <a:srgbClr val="ffffff"/>
              </a:solidFill>
              <a:latin typeface="Arial"/>
            </a:endParaRPr>
          </a:p>
        </p:txBody>
      </p:sp>
      <p:sp>
        <p:nvSpPr>
          <p:cNvPr id="191" name=""/>
          <p:cNvSpPr txBox="1"/>
          <p:nvPr/>
        </p:nvSpPr>
        <p:spPr>
          <a:xfrm>
            <a:off x="4572000" y="5029200"/>
            <a:ext cx="2971800" cy="346320"/>
          </a:xfrm>
          <a:prstGeom prst="rect">
            <a:avLst/>
          </a:prstGeom>
          <a:noFill/>
          <a:ln w="10800">
            <a:noFill/>
          </a:ln>
        </p:spPr>
        <p:txBody>
          <a:bodyPr lIns="90000" rIns="90000" tIns="45000" bIns="45000" anchor="t">
            <a:noAutofit/>
          </a:bodyPr>
          <a:p>
            <a:r>
              <a:rPr b="0" lang="en-US" sz="1800" spc="-1" strike="noStrike">
                <a:solidFill>
                  <a:srgbClr val="e6e905"/>
                </a:solidFill>
                <a:latin typeface="Arial"/>
              </a:rPr>
              <a:t>Prof. Sérgio F. Lima</a:t>
            </a:r>
            <a:endParaRPr b="0" lang="en-US" sz="1800" spc="-1" strike="noStrike">
              <a:solidFill>
                <a:srgbClr val="ffffff"/>
              </a:solidFill>
              <a:latin typeface="Arial"/>
            </a:endParaRPr>
          </a:p>
        </p:txBody>
      </p:sp>
      <p:sp>
        <p:nvSpPr>
          <p:cNvPr id="192" name=""/>
          <p:cNvSpPr txBox="1"/>
          <p:nvPr/>
        </p:nvSpPr>
        <p:spPr>
          <a:xfrm>
            <a:off x="5943600" y="1828800"/>
            <a:ext cx="3429000" cy="1114200"/>
          </a:xfrm>
          <a:prstGeom prst="rect">
            <a:avLst/>
          </a:prstGeom>
          <a:noFill/>
          <a:ln w="10800">
            <a:noFill/>
          </a:ln>
        </p:spPr>
        <p:txBody>
          <a:bodyPr lIns="90000" rIns="90000" tIns="45000" bIns="45000" anchor="t">
            <a:noAutofit/>
          </a:bodyPr>
          <a:p>
            <a:r>
              <a:rPr b="0" lang="en-US" sz="1800" spc="-1" strike="noStrike">
                <a:solidFill>
                  <a:srgbClr val="ffffff"/>
                </a:solidFill>
                <a:latin typeface="Arial"/>
              </a:rPr>
              <a:t>Apresentação disponível em:</a:t>
            </a:r>
            <a:endParaRPr b="0" lang="en-US" sz="1800" spc="-1" strike="noStrike">
              <a:solidFill>
                <a:srgbClr val="ffffff"/>
              </a:solidFill>
              <a:latin typeface="Arial"/>
            </a:endParaRPr>
          </a:p>
          <a:p>
            <a:pPr marL="216000" indent="-216000">
              <a:buClr>
                <a:srgbClr val="ffffff"/>
              </a:buClr>
              <a:buSzPct val="45000"/>
              <a:buFont typeface="Wingdings" charset="2"/>
              <a:buChar char=""/>
            </a:pPr>
            <a:r>
              <a:rPr b="0" lang="en-US" sz="1800" spc="-1" strike="noStrike">
                <a:solidFill>
                  <a:srgbClr val="ffffff"/>
                </a:solidFill>
                <a:latin typeface="Arial"/>
                <a:hlinkClick r:id="rId1"/>
              </a:rPr>
              <a:t>Versão em ODP</a:t>
            </a:r>
            <a:r>
              <a:rPr b="0" lang="en-US" sz="1800" spc="-1" strike="noStrike">
                <a:solidFill>
                  <a:srgbClr val="ffffff"/>
                </a:solidFill>
                <a:latin typeface="Arial"/>
              </a:rPr>
              <a:t> (LibreOffice)</a:t>
            </a:r>
            <a:endParaRPr b="0" lang="en-US" sz="1800" spc="-1" strike="noStrike">
              <a:solidFill>
                <a:srgbClr val="ffffff"/>
              </a:solidFill>
              <a:latin typeface="Arial"/>
            </a:endParaRPr>
          </a:p>
          <a:p>
            <a:pPr marL="216000" indent="-216000">
              <a:buClr>
                <a:srgbClr val="ffffff"/>
              </a:buClr>
              <a:buSzPct val="45000"/>
              <a:buFont typeface="Wingdings" charset="2"/>
              <a:buChar char=""/>
            </a:pPr>
            <a:r>
              <a:rPr b="0" lang="en-US" sz="1800" spc="-1" strike="noStrike">
                <a:solidFill>
                  <a:srgbClr val="ffffff"/>
                </a:solidFill>
                <a:latin typeface="Arial"/>
                <a:hlinkClick r:id="rId2"/>
              </a:rPr>
              <a:t>Versão em PDF</a:t>
            </a:r>
            <a:endParaRPr b="0" lang="en-US" sz="1800" spc="-1" strike="noStrike">
              <a:solidFill>
                <a:srgbClr val="ffffff"/>
              </a:solidFill>
              <a:latin typeface="Arial"/>
            </a:endParaRPr>
          </a:p>
          <a:p>
            <a:pPr marL="216000" indent="-216000">
              <a:buClr>
                <a:srgbClr val="ffffff"/>
              </a:buClr>
              <a:buSzPct val="45000"/>
              <a:buFont typeface="Wingdings" charset="2"/>
              <a:buChar char=""/>
            </a:pPr>
            <a:r>
              <a:rPr b="0" lang="en-US" sz="1800" spc="-1" strike="noStrike">
                <a:solidFill>
                  <a:srgbClr val="ffffff"/>
                </a:solidFill>
                <a:latin typeface="Arial"/>
                <a:hlinkClick r:id="rId3"/>
              </a:rPr>
              <a:t>Versão em PPTX</a:t>
            </a:r>
            <a:r>
              <a:rPr b="0" lang="en-US" sz="1800" spc="-1" strike="noStrike">
                <a:solidFill>
                  <a:srgbClr val="ffffff"/>
                </a:solidFill>
                <a:latin typeface="Arial"/>
              </a:rPr>
              <a:t> (MSP.Point) </a:t>
            </a:r>
            <a:endParaRPr b="0" lang="en-US" sz="1800" spc="-1" strike="noStrike">
              <a:solidFill>
                <a:srgbClr val="ffffff"/>
              </a:solidFill>
              <a:latin typeface="Arial"/>
            </a:endParaRPr>
          </a:p>
        </p:txBody>
      </p:sp>
      <p:pic>
        <p:nvPicPr>
          <p:cNvPr id="193" name="" descr=""/>
          <p:cNvPicPr/>
          <p:nvPr/>
        </p:nvPicPr>
        <p:blipFill>
          <a:blip r:embed="rId4"/>
          <a:stretch/>
        </p:blipFill>
        <p:spPr>
          <a:xfrm>
            <a:off x="555480" y="823320"/>
            <a:ext cx="4702320" cy="3291480"/>
          </a:xfrm>
          <a:prstGeom prst="rect">
            <a:avLst/>
          </a:prstGeom>
          <a:ln w="1080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PlaceHolder 1"/>
          <p:cNvSpPr>
            <a:spLocks noGrp="1"/>
          </p:cNvSpPr>
          <p:nvPr>
            <p:ph type="title"/>
          </p:nvPr>
        </p:nvSpPr>
        <p:spPr>
          <a:xfrm>
            <a:off x="144000" y="72000"/>
            <a:ext cx="9540000" cy="648000"/>
          </a:xfrm>
          <a:prstGeom prst="rect">
            <a:avLst/>
          </a:prstGeom>
          <a:noFill/>
          <a:ln w="0">
            <a:noFill/>
          </a:ln>
        </p:spPr>
        <p:txBody>
          <a:bodyPr lIns="0" rIns="0" tIns="0" bIns="0" anchor="ctr">
            <a:noAutofit/>
          </a:bodyPr>
          <a:p>
            <a:pPr indent="0">
              <a:buNone/>
            </a:pPr>
            <a:r>
              <a:rPr b="0" lang="en-US" sz="4400" spc="-1" strike="noStrike">
                <a:solidFill>
                  <a:srgbClr val="e6e905"/>
                </a:solidFill>
                <a:latin typeface="Arial"/>
              </a:rPr>
              <a:t>Fenômenos Ondulatórios</a:t>
            </a:r>
            <a:endParaRPr b="0" lang="en-US" sz="4400" spc="-1" strike="noStrike">
              <a:solidFill>
                <a:srgbClr val="ffffff"/>
              </a:solidFill>
              <a:latin typeface="Arial"/>
            </a:endParaRPr>
          </a:p>
        </p:txBody>
      </p:sp>
      <p:sp>
        <p:nvSpPr>
          <p:cNvPr id="140" name="PlaceHolder 2"/>
          <p:cNvSpPr>
            <a:spLocks noGrp="1"/>
          </p:cNvSpPr>
          <p:nvPr>
            <p:ph/>
          </p:nvPr>
        </p:nvSpPr>
        <p:spPr>
          <a:xfrm>
            <a:off x="504000" y="1326600"/>
            <a:ext cx="9071640" cy="328824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en-US" sz="3200" spc="-1" strike="noStrike">
                <a:solidFill>
                  <a:srgbClr val="e6e905"/>
                </a:solidFill>
                <a:latin typeface="Arial"/>
              </a:rPr>
              <a:t>Fenômenos associados à interação de uma onda com um meio, obstáculo ou outra onda!</a:t>
            </a:r>
            <a:endParaRPr b="0" lang="en-US" sz="3200" spc="-1" strike="noStrike">
              <a:solidFill>
                <a:srgbClr val="ffffff"/>
              </a:solidFill>
              <a:latin typeface="Arial"/>
            </a:endParaRPr>
          </a:p>
          <a:p>
            <a:pPr marL="432000" indent="-324000">
              <a:spcBef>
                <a:spcPts val="1417"/>
              </a:spcBef>
              <a:buClr>
                <a:srgbClr val="ffffff"/>
              </a:buClr>
              <a:buSzPct val="45000"/>
              <a:buFont typeface="Wingdings" charset="2"/>
              <a:buChar char=""/>
            </a:pPr>
            <a:r>
              <a:rPr b="0" lang="en-US" sz="3200" spc="-1" strike="noStrike">
                <a:solidFill>
                  <a:srgbClr val="e6e905"/>
                </a:solidFill>
                <a:latin typeface="Arial"/>
              </a:rPr>
              <a:t>Com exceção da POLARIZAÇÃO independem da natureza da onda!</a:t>
            </a:r>
            <a:endParaRPr b="0" lang="en-US" sz="3200" spc="-1" strike="noStrike">
              <a:solidFill>
                <a:srgbClr val="ffffff"/>
              </a:solidFill>
              <a:latin typeface="Arial"/>
            </a:endParaRPr>
          </a:p>
          <a:p>
            <a:pPr marL="432000" indent="-324000">
              <a:spcBef>
                <a:spcPts val="1417"/>
              </a:spcBef>
              <a:buClr>
                <a:srgbClr val="ffffff"/>
              </a:buClr>
              <a:buSzPct val="45000"/>
              <a:buFont typeface="Wingdings" charset="2"/>
              <a:buChar char=""/>
            </a:pPr>
            <a:r>
              <a:rPr b="0" lang="en-US" sz="3200" spc="-1" strike="noStrike">
                <a:solidFill>
                  <a:srgbClr val="e6e905"/>
                </a:solidFill>
                <a:latin typeface="Arial"/>
              </a:rPr>
              <a:t>Podem ter características específicas em função da dimensão da onda</a:t>
            </a:r>
            <a:endParaRPr b="0" lang="en-US" sz="3200" spc="-1" strike="noStrike">
              <a:solidFill>
                <a:srgbClr val="ffffff"/>
              </a:solidFill>
              <a:latin typeface="Arial"/>
            </a:endParaRPr>
          </a:p>
        </p:txBody>
      </p:sp>
      <p:sp>
        <p:nvSpPr>
          <p:cNvPr id="4" name="PlaceHolder 3"/>
          <p:cNvSpPr>
            <a:spLocks noGrp="1"/>
          </p:cNvSpPr>
          <p:nvPr>
            <p:ph type="sldNum" idx="3"/>
          </p:nvPr>
        </p:nvSpPr>
        <p:spPr/>
        <p:txBody>
          <a:bodyPr/>
          <a:p>
            <a:fld id="{6D77C904-457E-4277-9167-9AB0B53065FD}" type="slidenum">
              <a:t>2</a:t>
            </a:fld>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PlaceHolder 1"/>
          <p:cNvSpPr>
            <a:spLocks noGrp="1"/>
          </p:cNvSpPr>
          <p:nvPr>
            <p:ph type="title"/>
          </p:nvPr>
        </p:nvSpPr>
        <p:spPr>
          <a:xfrm>
            <a:off x="144000" y="72000"/>
            <a:ext cx="9540000" cy="648000"/>
          </a:xfrm>
          <a:prstGeom prst="rect">
            <a:avLst/>
          </a:prstGeom>
          <a:noFill/>
          <a:ln w="0">
            <a:noFill/>
          </a:ln>
        </p:spPr>
        <p:txBody>
          <a:bodyPr lIns="0" rIns="0" tIns="0" bIns="0" anchor="ctr">
            <a:noAutofit/>
          </a:bodyPr>
          <a:p>
            <a:pPr indent="0">
              <a:buNone/>
            </a:pPr>
            <a:r>
              <a:rPr b="0" lang="en-US" sz="4400" spc="-1" strike="noStrike">
                <a:solidFill>
                  <a:srgbClr val="e6e905"/>
                </a:solidFill>
                <a:latin typeface="Arial"/>
              </a:rPr>
              <a:t>Fenômenos Ondulatórios</a:t>
            </a:r>
            <a:endParaRPr b="0" lang="en-US" sz="4400" spc="-1" strike="noStrike">
              <a:solidFill>
                <a:srgbClr val="ffffff"/>
              </a:solidFill>
              <a:latin typeface="Arial"/>
            </a:endParaRPr>
          </a:p>
        </p:txBody>
      </p:sp>
      <p:sp>
        <p:nvSpPr>
          <p:cNvPr id="142" name="PlaceHolder 2"/>
          <p:cNvSpPr>
            <a:spLocks noGrp="1"/>
          </p:cNvSpPr>
          <p:nvPr>
            <p:ph/>
          </p:nvPr>
        </p:nvSpPr>
        <p:spPr>
          <a:xfrm>
            <a:off x="504000" y="1326600"/>
            <a:ext cx="4426920" cy="3288240"/>
          </a:xfrm>
          <a:prstGeom prst="rect">
            <a:avLst/>
          </a:prstGeom>
          <a:noFill/>
          <a:ln w="0">
            <a:noFill/>
          </a:ln>
        </p:spPr>
        <p:txBody>
          <a:bodyPr lIns="0" rIns="0" tIns="0" bIns="0" anchor="t">
            <a:normAutofit fontScale="92000"/>
          </a:bodyPr>
          <a:p>
            <a:pPr marL="397440" indent="-298080">
              <a:spcBef>
                <a:spcPts val="1417"/>
              </a:spcBef>
              <a:buClr>
                <a:srgbClr val="ffffff"/>
              </a:buClr>
              <a:buSzPct val="45000"/>
              <a:buFont typeface="Wingdings" charset="2"/>
              <a:buChar char=""/>
            </a:pPr>
            <a:r>
              <a:rPr b="0" lang="en-US" sz="3200" spc="-1" strike="noStrike">
                <a:solidFill>
                  <a:srgbClr val="e6e905"/>
                </a:solidFill>
                <a:latin typeface="Arial"/>
              </a:rPr>
              <a:t>Reflexão</a:t>
            </a:r>
            <a:endParaRPr b="0" lang="en-US" sz="3200" spc="-1" strike="noStrike">
              <a:solidFill>
                <a:srgbClr val="ffffff"/>
              </a:solidFill>
              <a:latin typeface="Arial"/>
            </a:endParaRPr>
          </a:p>
          <a:p>
            <a:pPr marL="397440" indent="-298080">
              <a:spcBef>
                <a:spcPts val="1417"/>
              </a:spcBef>
              <a:buClr>
                <a:srgbClr val="ffffff"/>
              </a:buClr>
              <a:buSzPct val="45000"/>
              <a:buFont typeface="Wingdings" charset="2"/>
              <a:buChar char=""/>
            </a:pPr>
            <a:r>
              <a:rPr b="0" lang="en-US" sz="3200" spc="-1" strike="noStrike">
                <a:solidFill>
                  <a:srgbClr val="e6e905"/>
                </a:solidFill>
                <a:latin typeface="Arial"/>
              </a:rPr>
              <a:t>Refração</a:t>
            </a:r>
            <a:endParaRPr b="0" lang="en-US" sz="3200" spc="-1" strike="noStrike">
              <a:solidFill>
                <a:srgbClr val="ffffff"/>
              </a:solidFill>
              <a:latin typeface="Arial"/>
            </a:endParaRPr>
          </a:p>
          <a:p>
            <a:pPr marL="397440" indent="-298080">
              <a:spcBef>
                <a:spcPts val="1417"/>
              </a:spcBef>
              <a:buClr>
                <a:srgbClr val="ffffff"/>
              </a:buClr>
              <a:buSzPct val="45000"/>
              <a:buFont typeface="Wingdings" charset="2"/>
              <a:buChar char=""/>
            </a:pPr>
            <a:r>
              <a:rPr b="0" lang="en-US" sz="3200" spc="-1" strike="noStrike">
                <a:solidFill>
                  <a:srgbClr val="e6e905"/>
                </a:solidFill>
                <a:latin typeface="Arial"/>
              </a:rPr>
              <a:t>Difração</a:t>
            </a:r>
            <a:endParaRPr b="0" lang="en-US" sz="3200" spc="-1" strike="noStrike">
              <a:solidFill>
                <a:srgbClr val="ffffff"/>
              </a:solidFill>
              <a:latin typeface="Arial"/>
            </a:endParaRPr>
          </a:p>
          <a:p>
            <a:pPr marL="397440" indent="-298080">
              <a:spcBef>
                <a:spcPts val="1417"/>
              </a:spcBef>
              <a:buClr>
                <a:srgbClr val="ffffff"/>
              </a:buClr>
              <a:buSzPct val="45000"/>
              <a:buFont typeface="Wingdings" charset="2"/>
              <a:buChar char=""/>
            </a:pPr>
            <a:r>
              <a:rPr b="0" lang="en-US" sz="3200" spc="-1" strike="noStrike">
                <a:solidFill>
                  <a:srgbClr val="e6e905"/>
                </a:solidFill>
                <a:latin typeface="Arial"/>
              </a:rPr>
              <a:t>Polarização</a:t>
            </a:r>
            <a:endParaRPr b="0" lang="en-US" sz="3200" spc="-1" strike="noStrike">
              <a:solidFill>
                <a:srgbClr val="ffffff"/>
              </a:solidFill>
              <a:latin typeface="Arial"/>
            </a:endParaRPr>
          </a:p>
          <a:p>
            <a:pPr marL="397440" indent="-298080">
              <a:spcBef>
                <a:spcPts val="1417"/>
              </a:spcBef>
              <a:buClr>
                <a:srgbClr val="ffffff"/>
              </a:buClr>
              <a:buSzPct val="45000"/>
              <a:buFont typeface="Wingdings" charset="2"/>
              <a:buChar char=""/>
            </a:pPr>
            <a:r>
              <a:rPr b="0" lang="en-US" sz="3200" spc="-1" strike="noStrike">
                <a:solidFill>
                  <a:srgbClr val="e6e905"/>
                </a:solidFill>
                <a:latin typeface="Arial"/>
              </a:rPr>
              <a:t>Interferência</a:t>
            </a:r>
            <a:endParaRPr b="0" lang="en-US" sz="3200" spc="-1" strike="noStrike">
              <a:solidFill>
                <a:srgbClr val="ffffff"/>
              </a:solidFill>
              <a:latin typeface="Arial"/>
            </a:endParaRPr>
          </a:p>
          <a:p>
            <a:pPr marL="397440" indent="-298080">
              <a:spcBef>
                <a:spcPts val="1417"/>
              </a:spcBef>
              <a:buClr>
                <a:srgbClr val="ffffff"/>
              </a:buClr>
              <a:buSzPct val="45000"/>
              <a:buFont typeface="Wingdings" charset="2"/>
              <a:buChar char=""/>
            </a:pPr>
            <a:r>
              <a:rPr b="0" lang="en-US" sz="3200" spc="-1" strike="noStrike">
                <a:solidFill>
                  <a:srgbClr val="e6e905"/>
                </a:solidFill>
                <a:latin typeface="Arial"/>
              </a:rPr>
              <a:t>Ressonância</a:t>
            </a:r>
            <a:endParaRPr b="0" lang="en-US" sz="3200" spc="-1" strike="noStrike">
              <a:solidFill>
                <a:srgbClr val="ffffff"/>
              </a:solidFill>
              <a:latin typeface="Arial"/>
            </a:endParaRPr>
          </a:p>
        </p:txBody>
      </p:sp>
      <p:pic>
        <p:nvPicPr>
          <p:cNvPr id="143" name="" descr=""/>
          <p:cNvPicPr/>
          <p:nvPr/>
        </p:nvPicPr>
        <p:blipFill>
          <a:blip r:embed="rId1"/>
          <a:stretch/>
        </p:blipFill>
        <p:spPr>
          <a:xfrm>
            <a:off x="5152320" y="1369800"/>
            <a:ext cx="4426920" cy="3201840"/>
          </a:xfrm>
          <a:prstGeom prst="rect">
            <a:avLst/>
          </a:prstGeom>
          <a:ln w="10800">
            <a:noFill/>
          </a:ln>
        </p:spPr>
      </p:pic>
      <p:sp>
        <p:nvSpPr>
          <p:cNvPr id="4" name="PlaceHolder 3"/>
          <p:cNvSpPr>
            <a:spLocks noGrp="1"/>
          </p:cNvSpPr>
          <p:nvPr>
            <p:ph type="sldNum" idx="6"/>
          </p:nvPr>
        </p:nvSpPr>
        <p:spPr/>
        <p:txBody>
          <a:bodyPr/>
          <a:p>
            <a:fld id="{3F55F242-E7B3-484C-866A-9E7983BAAC73}" type="slidenum">
              <a:t>3</a:t>
            </a:fld>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PlaceHolder 1"/>
          <p:cNvSpPr>
            <a:spLocks noGrp="1"/>
          </p:cNvSpPr>
          <p:nvPr>
            <p:ph type="title"/>
          </p:nvPr>
        </p:nvSpPr>
        <p:spPr>
          <a:xfrm>
            <a:off x="144000" y="72000"/>
            <a:ext cx="9540000" cy="648000"/>
          </a:xfrm>
          <a:prstGeom prst="rect">
            <a:avLst/>
          </a:prstGeom>
          <a:noFill/>
          <a:ln w="0">
            <a:noFill/>
          </a:ln>
        </p:spPr>
        <p:txBody>
          <a:bodyPr lIns="0" rIns="0" tIns="0" bIns="0" anchor="ctr">
            <a:noAutofit/>
          </a:bodyPr>
          <a:p>
            <a:pPr indent="0">
              <a:buNone/>
            </a:pPr>
            <a:r>
              <a:rPr b="0" lang="en-US" sz="4000" spc="-1" strike="noStrike">
                <a:solidFill>
                  <a:srgbClr val="e6e905"/>
                </a:solidFill>
                <a:latin typeface="Arial"/>
              </a:rPr>
              <a:t>Fenômenos Ondulatórios - Reflexão</a:t>
            </a:r>
            <a:endParaRPr b="0" lang="en-US" sz="4000" spc="-1" strike="noStrike">
              <a:solidFill>
                <a:srgbClr val="ffffff"/>
              </a:solidFill>
              <a:latin typeface="Arial"/>
            </a:endParaRPr>
          </a:p>
        </p:txBody>
      </p:sp>
      <p:sp>
        <p:nvSpPr>
          <p:cNvPr id="145" name="PlaceHolder 2"/>
          <p:cNvSpPr>
            <a:spLocks noGrp="1"/>
          </p:cNvSpPr>
          <p:nvPr>
            <p:ph/>
          </p:nvPr>
        </p:nvSpPr>
        <p:spPr>
          <a:xfrm>
            <a:off x="504000" y="1326600"/>
            <a:ext cx="4426920" cy="328824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en-US" sz="2200" spc="-1" strike="noStrike">
                <a:solidFill>
                  <a:srgbClr val="e6e905"/>
                </a:solidFill>
                <a:latin typeface="Arial"/>
              </a:rPr>
              <a:t>Em relação a uma reta imaginária, perpendicular à incidência, há simetria entre as ondas que chegam e as que refletem!</a:t>
            </a:r>
            <a:endParaRPr b="0" lang="en-US" sz="2200" spc="-1" strike="noStrike">
              <a:solidFill>
                <a:srgbClr val="ffffff"/>
              </a:solidFill>
              <a:latin typeface="Arial"/>
            </a:endParaRPr>
          </a:p>
          <a:p>
            <a:pPr marL="432000" indent="-324000">
              <a:spcBef>
                <a:spcPts val="1417"/>
              </a:spcBef>
              <a:buClr>
                <a:srgbClr val="ffffff"/>
              </a:buClr>
              <a:buSzPct val="45000"/>
              <a:buFont typeface="Wingdings" charset="2"/>
              <a:buChar char=""/>
            </a:pPr>
            <a:r>
              <a:rPr b="0" lang="en-US" sz="2200" spc="-1" strike="noStrike">
                <a:solidFill>
                  <a:srgbClr val="e6e905"/>
                </a:solidFill>
                <a:latin typeface="Arial"/>
              </a:rPr>
              <a:t>Não </a:t>
            </a:r>
            <a:r>
              <a:rPr b="1" lang="en-US" sz="2200" spc="-1" strike="noStrike">
                <a:solidFill>
                  <a:srgbClr val="e6e905"/>
                </a:solidFill>
                <a:latin typeface="Arial"/>
              </a:rPr>
              <a:t>há mudança</a:t>
            </a:r>
            <a:r>
              <a:rPr b="0" lang="en-US" sz="2200" spc="-1" strike="noStrike">
                <a:solidFill>
                  <a:srgbClr val="e6e905"/>
                </a:solidFill>
                <a:latin typeface="Arial"/>
              </a:rPr>
              <a:t> de velocidade, frequência ou comprimento de onda!</a:t>
            </a:r>
            <a:endParaRPr b="0" lang="en-US" sz="2200" spc="-1" strike="noStrike">
              <a:solidFill>
                <a:srgbClr val="ffffff"/>
              </a:solidFill>
              <a:latin typeface="Arial"/>
            </a:endParaRPr>
          </a:p>
          <a:p>
            <a:pPr marL="432000" indent="0">
              <a:spcBef>
                <a:spcPts val="1417"/>
              </a:spcBef>
              <a:buNone/>
            </a:pPr>
            <a:endParaRPr b="0" lang="en-US" sz="3200" spc="-1" strike="noStrike">
              <a:solidFill>
                <a:srgbClr val="ffffff"/>
              </a:solidFill>
              <a:latin typeface="Arial"/>
            </a:endParaRPr>
          </a:p>
        </p:txBody>
      </p:sp>
      <p:pic>
        <p:nvPicPr>
          <p:cNvPr id="146" name="" descr="Desenho mostrando frentes de ondas planas (representadas por linhas paralelas) incidindo sobre uma superficie horizontal e refletindo-se mantendo uma simetria (mesmo ângulo) em relação à vertical  ao obstéculo."/>
          <p:cNvPicPr/>
          <p:nvPr/>
        </p:nvPicPr>
        <p:blipFill>
          <a:blip r:embed="rId1"/>
          <a:stretch/>
        </p:blipFill>
        <p:spPr>
          <a:xfrm>
            <a:off x="5257800" y="924120"/>
            <a:ext cx="4343400" cy="1590480"/>
          </a:xfrm>
          <a:prstGeom prst="rect">
            <a:avLst/>
          </a:prstGeom>
          <a:ln w="10800">
            <a:noFill/>
          </a:ln>
        </p:spPr>
      </p:pic>
      <p:pic>
        <p:nvPicPr>
          <p:cNvPr id="147" name="" descr="Ilustração que mostra um navio emitindo ondas sonoras para o fundo do mar e as mesmas sofrem reflexão ao encontrar um submarino."/>
          <p:cNvPicPr/>
          <p:nvPr/>
        </p:nvPicPr>
        <p:blipFill>
          <a:blip r:embed="rId2"/>
          <a:stretch/>
        </p:blipFill>
        <p:spPr>
          <a:xfrm>
            <a:off x="5257800" y="2686320"/>
            <a:ext cx="4343400" cy="2342880"/>
          </a:xfrm>
          <a:prstGeom prst="rect">
            <a:avLst/>
          </a:prstGeom>
          <a:ln w="10800">
            <a:noFill/>
          </a:ln>
        </p:spPr>
      </p:pic>
      <p:sp>
        <p:nvSpPr>
          <p:cNvPr id="4" name="PlaceHolder 3"/>
          <p:cNvSpPr>
            <a:spLocks noGrp="1"/>
          </p:cNvSpPr>
          <p:nvPr>
            <p:ph type="sldNum" idx="6"/>
          </p:nvPr>
        </p:nvSpPr>
        <p:spPr/>
        <p:txBody>
          <a:bodyPr/>
          <a:p>
            <a:fld id="{E65B7A22-D2A9-4B75-985D-F4AA8B46DD0D}" type="slidenum">
              <a:t>4</a:t>
            </a:fld>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PlaceHolder 1"/>
          <p:cNvSpPr>
            <a:spLocks noGrp="1"/>
          </p:cNvSpPr>
          <p:nvPr>
            <p:ph type="title"/>
          </p:nvPr>
        </p:nvSpPr>
        <p:spPr>
          <a:xfrm>
            <a:off x="144000" y="72000"/>
            <a:ext cx="9540000" cy="648000"/>
          </a:xfrm>
          <a:prstGeom prst="rect">
            <a:avLst/>
          </a:prstGeom>
          <a:noFill/>
          <a:ln w="0">
            <a:noFill/>
          </a:ln>
        </p:spPr>
        <p:txBody>
          <a:bodyPr lIns="0" rIns="0" tIns="0" bIns="0" anchor="ctr">
            <a:noAutofit/>
          </a:bodyPr>
          <a:p>
            <a:pPr indent="0">
              <a:buNone/>
            </a:pPr>
            <a:r>
              <a:rPr b="0" lang="en-US" sz="4000" spc="-1" strike="noStrike">
                <a:solidFill>
                  <a:srgbClr val="e6e905"/>
                </a:solidFill>
                <a:latin typeface="Arial"/>
              </a:rPr>
              <a:t>Exemplo – Reflexão Ondas</a:t>
            </a:r>
            <a:endParaRPr b="0" lang="en-US" sz="4000" spc="-1" strike="noStrike">
              <a:solidFill>
                <a:srgbClr val="ffffff"/>
              </a:solidFill>
              <a:latin typeface="Arial"/>
            </a:endParaRPr>
          </a:p>
        </p:txBody>
      </p:sp>
      <p:sp>
        <p:nvSpPr>
          <p:cNvPr id="149" name="PlaceHolder 2"/>
          <p:cNvSpPr>
            <a:spLocks noGrp="1"/>
          </p:cNvSpPr>
          <p:nvPr>
            <p:ph/>
          </p:nvPr>
        </p:nvSpPr>
        <p:spPr>
          <a:xfrm>
            <a:off x="504000" y="1326600"/>
            <a:ext cx="4426920" cy="3288240"/>
          </a:xfrm>
          <a:prstGeom prst="rect">
            <a:avLst/>
          </a:prstGeom>
          <a:noFill/>
          <a:ln w="0">
            <a:noFill/>
          </a:ln>
        </p:spPr>
        <p:txBody>
          <a:bodyPr lIns="0" rIns="0" tIns="0" bIns="0" anchor="t">
            <a:normAutofit fontScale="76000"/>
          </a:bodyPr>
          <a:p>
            <a:pPr marL="328320" indent="-246240" algn="just">
              <a:spcBef>
                <a:spcPts val="1417"/>
              </a:spcBef>
              <a:buClr>
                <a:srgbClr val="ffffff"/>
              </a:buClr>
              <a:buSzPct val="45000"/>
              <a:buFont typeface="Wingdings" charset="2"/>
              <a:buChar char=""/>
            </a:pPr>
            <a:r>
              <a:rPr b="0" lang="en-US" sz="2200" spc="-1" strike="noStrike">
                <a:solidFill>
                  <a:srgbClr val="e6e905"/>
                </a:solidFill>
                <a:latin typeface="Arial"/>
              </a:rPr>
              <a:t> </a:t>
            </a:r>
            <a:r>
              <a:rPr b="0" lang="en-US" sz="2200" spc="-1" strike="noStrike">
                <a:solidFill>
                  <a:srgbClr val="e6e905"/>
                </a:solidFill>
                <a:latin typeface="Arial"/>
              </a:rPr>
              <a:t>Na superfície da água parada de um tanque quadrado de </a:t>
            </a:r>
            <a:r>
              <a:rPr b="1" lang="en-US" sz="2200" spc="-1" strike="noStrike">
                <a:solidFill>
                  <a:srgbClr val="e6e905"/>
                </a:solidFill>
                <a:latin typeface="Arial"/>
              </a:rPr>
              <a:t>30cm</a:t>
            </a:r>
            <a:r>
              <a:rPr b="0" lang="en-US" sz="2200" spc="-1" strike="noStrike">
                <a:solidFill>
                  <a:srgbClr val="e6e905"/>
                </a:solidFill>
                <a:latin typeface="Arial"/>
              </a:rPr>
              <a:t> de lado, provoca-se no centro do mesmo uma onda que se propaga com frentes de onda circulares,com freqüência de </a:t>
            </a:r>
            <a:r>
              <a:rPr b="1" lang="en-US" sz="2200" spc="-1" strike="noStrike">
                <a:solidFill>
                  <a:srgbClr val="e6e905"/>
                </a:solidFill>
                <a:latin typeface="Arial"/>
              </a:rPr>
              <a:t>5Hz</a:t>
            </a:r>
            <a:r>
              <a:rPr b="0" lang="en-US" sz="2200" spc="-1" strike="noStrike">
                <a:solidFill>
                  <a:srgbClr val="e6e905"/>
                </a:solidFill>
                <a:latin typeface="Arial"/>
              </a:rPr>
              <a:t> e velocidade de </a:t>
            </a:r>
            <a:r>
              <a:rPr b="1" lang="en-US" sz="2200" spc="-1" strike="noStrike">
                <a:solidFill>
                  <a:srgbClr val="e6e905"/>
                </a:solidFill>
                <a:latin typeface="Arial"/>
              </a:rPr>
              <a:t>8 cm/s</a:t>
            </a:r>
            <a:r>
              <a:rPr b="0" lang="en-US" sz="2200" spc="-1" strike="noStrike">
                <a:solidFill>
                  <a:srgbClr val="e6e905"/>
                </a:solidFill>
                <a:latin typeface="Arial"/>
              </a:rPr>
              <a:t>. Represente a configuração da frente de onda, depois de 2s de sua geração.</a:t>
            </a:r>
            <a:endParaRPr b="0" lang="en-US" sz="2200" spc="-1" strike="noStrike">
              <a:solidFill>
                <a:srgbClr val="ffffff"/>
              </a:solidFill>
              <a:latin typeface="Arial"/>
            </a:endParaRPr>
          </a:p>
          <a:p>
            <a:pPr marL="328320" indent="-246240">
              <a:spcBef>
                <a:spcPts val="1417"/>
              </a:spcBef>
              <a:buClr>
                <a:srgbClr val="ffffff"/>
              </a:buClr>
              <a:buSzPct val="45000"/>
              <a:buFont typeface="Wingdings" charset="2"/>
              <a:buChar char=""/>
            </a:pPr>
            <a:r>
              <a:rPr b="0" lang="en-US" sz="2200" spc="-1" strike="noStrike">
                <a:solidFill>
                  <a:srgbClr val="e6e905"/>
                </a:solidFill>
                <a:latin typeface="Arial"/>
              </a:rPr>
              <a:t>a) Represente a configuração da frente de onda, depois de 2s de sua geração.</a:t>
            </a:r>
            <a:endParaRPr b="0" lang="en-US" sz="2200" spc="-1" strike="noStrike">
              <a:solidFill>
                <a:srgbClr val="ffffff"/>
              </a:solidFill>
              <a:latin typeface="Arial"/>
            </a:endParaRPr>
          </a:p>
          <a:p>
            <a:pPr marL="328320" indent="-246240">
              <a:spcBef>
                <a:spcPts val="1417"/>
              </a:spcBef>
              <a:buClr>
                <a:srgbClr val="ffffff"/>
              </a:buClr>
              <a:buSzPct val="45000"/>
              <a:buFont typeface="Wingdings" charset="2"/>
              <a:buChar char=""/>
            </a:pPr>
            <a:r>
              <a:rPr b="0" lang="en-US" sz="2200" spc="-1" strike="noStrike">
                <a:solidFill>
                  <a:srgbClr val="e6e905"/>
                </a:solidFill>
                <a:latin typeface="Arial"/>
              </a:rPr>
              <a:t>b) As ondas, ao se refletirem na parede do tanque retornam com, ou sem inversão de fase? Justifique.</a:t>
            </a:r>
            <a:endParaRPr b="0" lang="en-US" sz="2200" spc="-1" strike="noStrike">
              <a:solidFill>
                <a:srgbClr val="ffffff"/>
              </a:solidFill>
              <a:latin typeface="Arial"/>
            </a:endParaRPr>
          </a:p>
          <a:p>
            <a:pPr marL="328320" indent="0">
              <a:spcBef>
                <a:spcPts val="1417"/>
              </a:spcBef>
              <a:buNone/>
            </a:pPr>
            <a:endParaRPr b="0" lang="en-US" sz="2200" spc="-1" strike="noStrike">
              <a:solidFill>
                <a:srgbClr val="ffffff"/>
              </a:solidFill>
              <a:latin typeface="Arial"/>
            </a:endParaRPr>
          </a:p>
        </p:txBody>
      </p:sp>
      <p:pic>
        <p:nvPicPr>
          <p:cNvPr id="150" name="" descr="Desenho de um quadrado azul, com fundo branco e um ponto no centro."/>
          <p:cNvPicPr/>
          <p:nvPr/>
        </p:nvPicPr>
        <p:blipFill>
          <a:blip r:embed="rId1"/>
          <a:stretch/>
        </p:blipFill>
        <p:spPr>
          <a:xfrm>
            <a:off x="5955480" y="1828800"/>
            <a:ext cx="2370600" cy="2286000"/>
          </a:xfrm>
          <a:prstGeom prst="rect">
            <a:avLst/>
          </a:prstGeom>
          <a:ln w="10800">
            <a:noFill/>
          </a:ln>
        </p:spPr>
      </p:pic>
      <p:sp>
        <p:nvSpPr>
          <p:cNvPr id="4" name="PlaceHolder 3"/>
          <p:cNvSpPr>
            <a:spLocks noGrp="1"/>
          </p:cNvSpPr>
          <p:nvPr>
            <p:ph type="sldNum" idx="6"/>
          </p:nvPr>
        </p:nvSpPr>
        <p:spPr/>
        <p:txBody>
          <a:bodyPr/>
          <a:p>
            <a:fld id="{DF7D0F12-FCFC-4709-8D39-4AA20647A353}" type="slidenum">
              <a:t>5</a:t>
            </a:fld>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PlaceHolder 1"/>
          <p:cNvSpPr>
            <a:spLocks noGrp="1"/>
          </p:cNvSpPr>
          <p:nvPr>
            <p:ph type="title"/>
          </p:nvPr>
        </p:nvSpPr>
        <p:spPr>
          <a:xfrm>
            <a:off x="144000" y="72000"/>
            <a:ext cx="9540000" cy="648000"/>
          </a:xfrm>
          <a:prstGeom prst="rect">
            <a:avLst/>
          </a:prstGeom>
          <a:noFill/>
          <a:ln w="0">
            <a:noFill/>
          </a:ln>
        </p:spPr>
        <p:txBody>
          <a:bodyPr lIns="0" rIns="0" tIns="0" bIns="0" anchor="ctr">
            <a:noAutofit/>
          </a:bodyPr>
          <a:p>
            <a:pPr indent="0">
              <a:buNone/>
            </a:pPr>
            <a:r>
              <a:rPr b="0" lang="en-US" sz="4000" spc="-1" strike="noStrike">
                <a:solidFill>
                  <a:srgbClr val="e6e905"/>
                </a:solidFill>
                <a:latin typeface="Arial"/>
              </a:rPr>
              <a:t>Fenômenos Ondulatórios - Refração</a:t>
            </a:r>
            <a:endParaRPr b="0" lang="en-US" sz="4000" spc="-1" strike="noStrike">
              <a:solidFill>
                <a:srgbClr val="ffffff"/>
              </a:solidFill>
              <a:latin typeface="Arial"/>
            </a:endParaRPr>
          </a:p>
        </p:txBody>
      </p:sp>
      <p:sp>
        <p:nvSpPr>
          <p:cNvPr id="152" name="PlaceHolder 2"/>
          <p:cNvSpPr>
            <a:spLocks noGrp="1"/>
          </p:cNvSpPr>
          <p:nvPr>
            <p:ph/>
          </p:nvPr>
        </p:nvSpPr>
        <p:spPr>
          <a:xfrm>
            <a:off x="504000" y="1326600"/>
            <a:ext cx="4426920" cy="328824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en-US" sz="2200" spc="-1" strike="noStrike">
                <a:solidFill>
                  <a:srgbClr val="e6e905"/>
                </a:solidFill>
                <a:latin typeface="Arial"/>
              </a:rPr>
              <a:t>Em relação a uma reta imaginária, perpendicular à incidência, em geral, há mudança na direção de propagação!</a:t>
            </a:r>
            <a:endParaRPr b="0" lang="en-US" sz="2200" spc="-1" strike="noStrike">
              <a:solidFill>
                <a:srgbClr val="ffffff"/>
              </a:solidFill>
              <a:latin typeface="Arial"/>
            </a:endParaRPr>
          </a:p>
          <a:p>
            <a:pPr marL="432000" indent="-324000">
              <a:spcBef>
                <a:spcPts val="1417"/>
              </a:spcBef>
              <a:buClr>
                <a:srgbClr val="ffffff"/>
              </a:buClr>
              <a:buSzPct val="45000"/>
              <a:buFont typeface="Wingdings" charset="2"/>
              <a:buChar char=""/>
            </a:pPr>
            <a:r>
              <a:rPr b="1" lang="en-US" sz="2200" spc="-1" strike="noStrike">
                <a:solidFill>
                  <a:srgbClr val="e6e905"/>
                </a:solidFill>
                <a:latin typeface="Arial"/>
              </a:rPr>
              <a:t>Há mudança</a:t>
            </a:r>
            <a:r>
              <a:rPr b="0" lang="en-US" sz="2200" spc="-1" strike="noStrike">
                <a:solidFill>
                  <a:srgbClr val="e6e905"/>
                </a:solidFill>
                <a:latin typeface="Arial"/>
              </a:rPr>
              <a:t> de velocidade e comprimento de onda! Mas a frequência da onda não muda!</a:t>
            </a:r>
            <a:endParaRPr b="0" lang="en-US" sz="2200" spc="-1" strike="noStrike">
              <a:solidFill>
                <a:srgbClr val="ffffff"/>
              </a:solidFill>
              <a:latin typeface="Arial"/>
            </a:endParaRPr>
          </a:p>
          <a:p>
            <a:pPr marL="432000" indent="0">
              <a:spcBef>
                <a:spcPts val="1417"/>
              </a:spcBef>
              <a:buNone/>
            </a:pPr>
            <a:endParaRPr b="0" lang="en-US" sz="3200" spc="-1" strike="noStrike">
              <a:solidFill>
                <a:srgbClr val="ffffff"/>
              </a:solidFill>
              <a:latin typeface="Arial"/>
            </a:endParaRPr>
          </a:p>
        </p:txBody>
      </p:sp>
      <p:pic>
        <p:nvPicPr>
          <p:cNvPr id="153" name="" descr="Ilustração mostrando, na primeira figura, uma corda com duas espessuras e um pulso viajando na mesma da esquerda para a direita.&#10;&#10;Na segunda ilustração é mostrado o pulso refletido (sem inversão de fase) e o pulso refratado na segunda espessura da corda (também sem inversão de fase)."/>
          <p:cNvPicPr/>
          <p:nvPr/>
        </p:nvPicPr>
        <p:blipFill>
          <a:blip r:embed="rId1"/>
          <a:stretch/>
        </p:blipFill>
        <p:spPr>
          <a:xfrm>
            <a:off x="5257800" y="829080"/>
            <a:ext cx="4123800" cy="1228320"/>
          </a:xfrm>
          <a:prstGeom prst="rect">
            <a:avLst/>
          </a:prstGeom>
          <a:ln w="10800">
            <a:noFill/>
          </a:ln>
        </p:spPr>
      </p:pic>
      <p:pic>
        <p:nvPicPr>
          <p:cNvPr id="154" name="" descr="Há duas ilustrações. Na primeira um feixe de frente de ondas planas incide do meio 1, com velocidade v1 e comprimento de onda (lâmbda)1. As frentes de onda estão em vermelho.&#10;&#10;Na segunda ilustação há destaque, em amarelo, para as frentes de ondas refratadas. Elas mudaram de direção, de velocidade e de comprimento de onda."/>
          <p:cNvPicPr/>
          <p:nvPr/>
        </p:nvPicPr>
        <p:blipFill>
          <a:blip r:embed="rId2"/>
          <a:stretch/>
        </p:blipFill>
        <p:spPr>
          <a:xfrm>
            <a:off x="5063040" y="2195640"/>
            <a:ext cx="4766760" cy="2833560"/>
          </a:xfrm>
          <a:prstGeom prst="rect">
            <a:avLst/>
          </a:prstGeom>
          <a:ln w="10800">
            <a:noFill/>
          </a:ln>
        </p:spPr>
      </p:pic>
      <p:sp>
        <p:nvSpPr>
          <p:cNvPr id="4" name="PlaceHolder 3"/>
          <p:cNvSpPr>
            <a:spLocks noGrp="1"/>
          </p:cNvSpPr>
          <p:nvPr>
            <p:ph type="sldNum" idx="6"/>
          </p:nvPr>
        </p:nvSpPr>
        <p:spPr/>
        <p:txBody>
          <a:bodyPr/>
          <a:p>
            <a:fld id="{F71741B0-C132-414C-BA37-59BD4AEADBDF}" type="slidenum">
              <a:t>6</a:t>
            </a:fld>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PlaceHolder 1"/>
          <p:cNvSpPr>
            <a:spLocks noGrp="1"/>
          </p:cNvSpPr>
          <p:nvPr>
            <p:ph type="title"/>
          </p:nvPr>
        </p:nvSpPr>
        <p:spPr>
          <a:xfrm>
            <a:off x="144000" y="72000"/>
            <a:ext cx="9540000" cy="648000"/>
          </a:xfrm>
          <a:prstGeom prst="rect">
            <a:avLst/>
          </a:prstGeom>
          <a:noFill/>
          <a:ln w="0">
            <a:noFill/>
          </a:ln>
        </p:spPr>
        <p:txBody>
          <a:bodyPr lIns="0" rIns="0" tIns="0" bIns="0" anchor="ctr">
            <a:noAutofit/>
          </a:bodyPr>
          <a:p>
            <a:pPr indent="0">
              <a:buNone/>
            </a:pPr>
            <a:r>
              <a:rPr b="0" lang="en-US" sz="4000" spc="-1" strike="noStrike">
                <a:solidFill>
                  <a:srgbClr val="e6e905"/>
                </a:solidFill>
                <a:latin typeface="Arial"/>
              </a:rPr>
              <a:t>Exemplo de Refração de Ondas</a:t>
            </a:r>
            <a:endParaRPr b="0" lang="en-US" sz="4000" spc="-1" strike="noStrike">
              <a:solidFill>
                <a:srgbClr val="ffffff"/>
              </a:solidFill>
              <a:latin typeface="Arial"/>
            </a:endParaRPr>
          </a:p>
        </p:txBody>
      </p:sp>
      <p:sp>
        <p:nvSpPr>
          <p:cNvPr id="156" name="PlaceHolder 2"/>
          <p:cNvSpPr>
            <a:spLocks noGrp="1"/>
          </p:cNvSpPr>
          <p:nvPr>
            <p:ph/>
          </p:nvPr>
        </p:nvSpPr>
        <p:spPr>
          <a:xfrm>
            <a:off x="504000" y="1326600"/>
            <a:ext cx="4426920" cy="3288240"/>
          </a:xfrm>
          <a:prstGeom prst="rect">
            <a:avLst/>
          </a:prstGeom>
          <a:noFill/>
          <a:ln w="0">
            <a:noFill/>
          </a:ln>
        </p:spPr>
        <p:txBody>
          <a:bodyPr lIns="0" rIns="0" tIns="0" bIns="0" anchor="t">
            <a:normAutofit/>
          </a:bodyPr>
          <a:p>
            <a:pPr marL="432000" indent="-324000" algn="just">
              <a:spcBef>
                <a:spcPts val="1417"/>
              </a:spcBef>
              <a:buClr>
                <a:srgbClr val="ffffff"/>
              </a:buClr>
              <a:buSzPct val="45000"/>
              <a:buFont typeface="Wingdings" charset="2"/>
              <a:buChar char=""/>
            </a:pPr>
            <a:r>
              <a:rPr b="0" lang="en-US" sz="2200" spc="-1" strike="noStrike">
                <a:solidFill>
                  <a:srgbClr val="e6e905"/>
                </a:solidFill>
                <a:latin typeface="Arial"/>
              </a:rPr>
              <a:t> </a:t>
            </a:r>
            <a:r>
              <a:rPr b="0" lang="en-US" sz="2200" spc="-1" strike="noStrike">
                <a:solidFill>
                  <a:srgbClr val="e6e905"/>
                </a:solidFill>
                <a:latin typeface="Arial"/>
              </a:rPr>
              <a:t>Uma onda se propaga no meio 1, não dispersivo, com velocidade v</a:t>
            </a:r>
            <a:r>
              <a:rPr b="0" lang="en-US" sz="2200" spc="-1" strike="noStrike" baseline="-8000">
                <a:solidFill>
                  <a:srgbClr val="e6e905"/>
                </a:solidFill>
                <a:latin typeface="Arial"/>
              </a:rPr>
              <a:t>1</a:t>
            </a:r>
            <a:r>
              <a:rPr b="0" lang="en-US" sz="2200" spc="-1" strike="noStrike">
                <a:solidFill>
                  <a:srgbClr val="e6e905"/>
                </a:solidFill>
                <a:latin typeface="Arial"/>
              </a:rPr>
              <a:t>, freqüência f</a:t>
            </a:r>
            <a:r>
              <a:rPr b="0" lang="en-US" sz="2200" spc="-1" strike="noStrike" baseline="-8000">
                <a:solidFill>
                  <a:srgbClr val="e6e905"/>
                </a:solidFill>
                <a:latin typeface="Arial"/>
              </a:rPr>
              <a:t>1</a:t>
            </a:r>
            <a:r>
              <a:rPr b="0" lang="en-US" sz="2200" spc="-1" strike="noStrike">
                <a:solidFill>
                  <a:srgbClr val="e6e905"/>
                </a:solidFill>
                <a:latin typeface="Arial"/>
              </a:rPr>
              <a:t>, e comprimento de onda λ</a:t>
            </a:r>
            <a:r>
              <a:rPr b="0" lang="en-US" sz="2200" spc="-1" strike="noStrike" baseline="-8000">
                <a:solidFill>
                  <a:srgbClr val="e6e905"/>
                </a:solidFill>
                <a:latin typeface="Arial"/>
              </a:rPr>
              <a:t>1</a:t>
            </a:r>
            <a:r>
              <a:rPr b="0" lang="en-US" sz="2200" spc="-1" strike="noStrike">
                <a:solidFill>
                  <a:srgbClr val="e6e905"/>
                </a:solidFill>
                <a:latin typeface="Arial"/>
              </a:rPr>
              <a:t>. Ao penetrar no meio 2, sua velocidade de propagação v</a:t>
            </a:r>
            <a:r>
              <a:rPr b="0" lang="en-US" sz="2200" spc="-1" strike="noStrike" baseline="-8000">
                <a:solidFill>
                  <a:srgbClr val="e6e905"/>
                </a:solidFill>
                <a:latin typeface="Arial"/>
              </a:rPr>
              <a:t>2</a:t>
            </a:r>
            <a:r>
              <a:rPr b="0" lang="en-US" sz="2200" spc="-1" strike="noStrike">
                <a:solidFill>
                  <a:srgbClr val="e6e905"/>
                </a:solidFill>
                <a:latin typeface="Arial"/>
              </a:rPr>
              <a:t> é três vezes maior que v</a:t>
            </a:r>
            <a:r>
              <a:rPr b="0" lang="en-US" sz="2200" spc="-1" strike="noStrike" baseline="-8000">
                <a:solidFill>
                  <a:srgbClr val="e6e905"/>
                </a:solidFill>
                <a:latin typeface="Arial"/>
              </a:rPr>
              <a:t>1</a:t>
            </a:r>
            <a:r>
              <a:rPr b="0" lang="en-US" sz="2200" spc="-1" strike="noStrike">
                <a:solidFill>
                  <a:srgbClr val="e6e905"/>
                </a:solidFill>
                <a:latin typeface="Arial"/>
              </a:rPr>
              <a:t>, sua freqüência é f</a:t>
            </a:r>
            <a:r>
              <a:rPr b="0" lang="en-US" sz="2200" spc="-1" strike="noStrike" baseline="-8000">
                <a:solidFill>
                  <a:srgbClr val="e6e905"/>
                </a:solidFill>
                <a:latin typeface="Arial"/>
              </a:rPr>
              <a:t>2</a:t>
            </a:r>
            <a:r>
              <a:rPr b="0" lang="en-US" sz="2200" spc="-1" strike="noStrike">
                <a:solidFill>
                  <a:srgbClr val="e6e905"/>
                </a:solidFill>
                <a:latin typeface="Arial"/>
              </a:rPr>
              <a:t> e seu comprimento de onda é λ</a:t>
            </a:r>
            <a:r>
              <a:rPr b="0" lang="en-US" sz="2200" spc="-1" strike="noStrike" baseline="-8000">
                <a:solidFill>
                  <a:srgbClr val="e6e905"/>
                </a:solidFill>
                <a:latin typeface="Arial"/>
              </a:rPr>
              <a:t>2</a:t>
            </a:r>
            <a:r>
              <a:rPr b="0" lang="en-US" sz="2200" spc="-1" strike="noStrike">
                <a:solidFill>
                  <a:srgbClr val="e6e905"/>
                </a:solidFill>
                <a:latin typeface="Arial"/>
              </a:rPr>
              <a:t>.</a:t>
            </a:r>
            <a:endParaRPr b="0" lang="en-US" sz="2200" spc="-1" strike="noStrike">
              <a:solidFill>
                <a:srgbClr val="ffffff"/>
              </a:solidFill>
              <a:latin typeface="Arial"/>
            </a:endParaRPr>
          </a:p>
          <a:p>
            <a:pPr marL="432000" indent="0">
              <a:spcBef>
                <a:spcPts val="1417"/>
              </a:spcBef>
              <a:buNone/>
            </a:pPr>
            <a:endParaRPr b="0" lang="en-US" sz="3200" spc="-1" strike="noStrike">
              <a:solidFill>
                <a:srgbClr val="ffffff"/>
              </a:solidFill>
              <a:latin typeface="Arial"/>
            </a:endParaRPr>
          </a:p>
        </p:txBody>
      </p:sp>
      <p:sp>
        <p:nvSpPr>
          <p:cNvPr id="157" name=""/>
          <p:cNvSpPr txBox="1"/>
          <p:nvPr/>
        </p:nvSpPr>
        <p:spPr>
          <a:xfrm>
            <a:off x="5486400" y="1519920"/>
            <a:ext cx="3657600" cy="2594880"/>
          </a:xfrm>
          <a:prstGeom prst="rect">
            <a:avLst/>
          </a:prstGeom>
          <a:noFill/>
          <a:ln w="10800">
            <a:noFill/>
          </a:ln>
        </p:spPr>
        <p:txBody>
          <a:bodyPr lIns="90000" rIns="90000" tIns="45000" bIns="45000" anchor="t">
            <a:noAutofit/>
          </a:bodyPr>
          <a:p>
            <a:r>
              <a:rPr b="0" lang="en-US" sz="1800" spc="-1" strike="noStrike">
                <a:solidFill>
                  <a:srgbClr val="ffff38"/>
                </a:solidFill>
                <a:latin typeface="Arial"/>
              </a:rPr>
              <a:t>Logo, conclui-se que:</a:t>
            </a:r>
            <a:endParaRPr b="0" lang="en-US" sz="1800" spc="-1" strike="noStrike">
              <a:solidFill>
                <a:srgbClr val="ffffff"/>
              </a:solidFill>
              <a:latin typeface="Arial"/>
            </a:endParaRPr>
          </a:p>
          <a:p>
            <a:endParaRPr b="0" lang="en-US" sz="1800" spc="-1" strike="noStrike">
              <a:solidFill>
                <a:srgbClr val="ffffff"/>
              </a:solidFill>
              <a:latin typeface="Arial"/>
            </a:endParaRPr>
          </a:p>
          <a:p>
            <a:r>
              <a:rPr b="0" lang="en-US" sz="1800" spc="-1" strike="noStrike">
                <a:solidFill>
                  <a:srgbClr val="ffff38"/>
                </a:solidFill>
                <a:latin typeface="Arial"/>
              </a:rPr>
              <a:t>a) </a:t>
            </a:r>
            <a:r>
              <a:rPr b="0" lang="en-US" sz="2200" spc="-1" strike="noStrike">
                <a:solidFill>
                  <a:srgbClr val="ffff38"/>
                </a:solidFill>
                <a:latin typeface="Arial"/>
              </a:rPr>
              <a:t>λ</a:t>
            </a:r>
            <a:r>
              <a:rPr b="0" lang="en-US" sz="2200" spc="-1" strike="noStrike" baseline="-8000">
                <a:solidFill>
                  <a:srgbClr val="ffff38"/>
                </a:solidFill>
                <a:latin typeface="Arial"/>
              </a:rPr>
              <a:t>2</a:t>
            </a:r>
            <a:r>
              <a:rPr b="0" lang="en-US" sz="1800" spc="-1" strike="noStrike">
                <a:solidFill>
                  <a:srgbClr val="ffff38"/>
                </a:solidFill>
                <a:latin typeface="Arial"/>
              </a:rPr>
              <a:t> = </a:t>
            </a:r>
            <a:r>
              <a:rPr b="0" lang="en-US" sz="2200" spc="-1" strike="noStrike">
                <a:solidFill>
                  <a:srgbClr val="ffff38"/>
                </a:solidFill>
                <a:latin typeface="Arial"/>
              </a:rPr>
              <a:t>λ</a:t>
            </a:r>
            <a:r>
              <a:rPr b="0" lang="en-US" sz="2200" spc="-1" strike="noStrike" baseline="-8000">
                <a:solidFill>
                  <a:srgbClr val="ffff38"/>
                </a:solidFill>
                <a:latin typeface="Arial"/>
              </a:rPr>
              <a:t>1</a:t>
            </a:r>
            <a:r>
              <a:rPr b="0" lang="en-US" sz="1800" spc="-1" strike="noStrike">
                <a:solidFill>
                  <a:srgbClr val="ffff38"/>
                </a:solidFill>
                <a:latin typeface="Arial"/>
              </a:rPr>
              <a:t>/3 e f</a:t>
            </a:r>
            <a:r>
              <a:rPr b="0" lang="en-US" sz="1800" spc="-1" strike="noStrike" baseline="-8000">
                <a:solidFill>
                  <a:srgbClr val="ffff38"/>
                </a:solidFill>
                <a:latin typeface="Arial"/>
              </a:rPr>
              <a:t>2</a:t>
            </a:r>
            <a:r>
              <a:rPr b="0" lang="en-US" sz="1800" spc="-1" strike="noStrike">
                <a:solidFill>
                  <a:srgbClr val="ffff38"/>
                </a:solidFill>
                <a:latin typeface="Arial"/>
              </a:rPr>
              <a:t> =f</a:t>
            </a:r>
            <a:r>
              <a:rPr b="0" lang="en-US" sz="1800" spc="-1" strike="noStrike" baseline="-8000">
                <a:solidFill>
                  <a:srgbClr val="ffff38"/>
                </a:solidFill>
                <a:latin typeface="Arial"/>
              </a:rPr>
              <a:t>1</a:t>
            </a:r>
            <a:r>
              <a:rPr b="0" lang="en-US" sz="1800" spc="-1" strike="noStrike">
                <a:solidFill>
                  <a:srgbClr val="ffff38"/>
                </a:solidFill>
                <a:latin typeface="Arial"/>
              </a:rPr>
              <a:t>.</a:t>
            </a:r>
            <a:endParaRPr b="0" lang="en-US" sz="1800" spc="-1" strike="noStrike">
              <a:solidFill>
                <a:srgbClr val="ffffff"/>
              </a:solidFill>
              <a:latin typeface="Arial"/>
            </a:endParaRPr>
          </a:p>
          <a:p>
            <a:r>
              <a:rPr b="0" lang="en-US" sz="1800" spc="-1" strike="noStrike">
                <a:solidFill>
                  <a:srgbClr val="ffff38"/>
                </a:solidFill>
                <a:latin typeface="Arial"/>
              </a:rPr>
              <a:t>b) </a:t>
            </a:r>
            <a:r>
              <a:rPr b="0" lang="en-US" sz="2200" spc="-1" strike="noStrike">
                <a:solidFill>
                  <a:srgbClr val="ffff38"/>
                </a:solidFill>
                <a:latin typeface="Arial"/>
              </a:rPr>
              <a:t>λ</a:t>
            </a:r>
            <a:r>
              <a:rPr b="0" lang="en-US" sz="2200" spc="-1" strike="noStrike" baseline="-8000">
                <a:solidFill>
                  <a:srgbClr val="ffff38"/>
                </a:solidFill>
                <a:latin typeface="Arial"/>
              </a:rPr>
              <a:t>2</a:t>
            </a:r>
            <a:r>
              <a:rPr b="0" lang="en-US" sz="1800" spc="-1" strike="noStrike">
                <a:solidFill>
                  <a:srgbClr val="ffff38"/>
                </a:solidFill>
                <a:latin typeface="Arial"/>
              </a:rPr>
              <a:t> = </a:t>
            </a:r>
            <a:r>
              <a:rPr b="0" lang="en-US" sz="2200" spc="-1" strike="noStrike">
                <a:solidFill>
                  <a:srgbClr val="ffff38"/>
                </a:solidFill>
                <a:latin typeface="Arial"/>
              </a:rPr>
              <a:t>λ</a:t>
            </a:r>
            <a:r>
              <a:rPr b="0" lang="en-US" sz="2200" spc="-1" strike="noStrike" baseline="-8000">
                <a:solidFill>
                  <a:srgbClr val="ffff38"/>
                </a:solidFill>
                <a:latin typeface="Arial"/>
              </a:rPr>
              <a:t>1</a:t>
            </a:r>
            <a:r>
              <a:rPr b="0" lang="en-US" sz="1800" spc="-1" strike="noStrike">
                <a:solidFill>
                  <a:srgbClr val="ffff38"/>
                </a:solidFill>
                <a:latin typeface="Arial"/>
              </a:rPr>
              <a:t> e f</a:t>
            </a:r>
            <a:r>
              <a:rPr b="0" lang="en-US" sz="1800" spc="-1" strike="noStrike" baseline="-8000">
                <a:solidFill>
                  <a:srgbClr val="ffff38"/>
                </a:solidFill>
                <a:latin typeface="Arial"/>
              </a:rPr>
              <a:t>2</a:t>
            </a:r>
            <a:r>
              <a:rPr b="0" lang="en-US" sz="1800" spc="-1" strike="noStrike">
                <a:solidFill>
                  <a:srgbClr val="ffff38"/>
                </a:solidFill>
                <a:latin typeface="Arial"/>
              </a:rPr>
              <a:t> = 3f</a:t>
            </a:r>
            <a:r>
              <a:rPr b="0" lang="en-US" sz="1800" spc="-1" strike="noStrike" baseline="-8000">
                <a:solidFill>
                  <a:srgbClr val="ffff38"/>
                </a:solidFill>
                <a:latin typeface="Arial"/>
              </a:rPr>
              <a:t>1</a:t>
            </a:r>
            <a:r>
              <a:rPr b="0" lang="en-US" sz="1800" spc="-1" strike="noStrike">
                <a:solidFill>
                  <a:srgbClr val="ffff38"/>
                </a:solidFill>
                <a:latin typeface="Arial"/>
              </a:rPr>
              <a:t>.</a:t>
            </a:r>
            <a:endParaRPr b="0" lang="en-US" sz="1800" spc="-1" strike="noStrike">
              <a:solidFill>
                <a:srgbClr val="ffffff"/>
              </a:solidFill>
              <a:latin typeface="Arial"/>
            </a:endParaRPr>
          </a:p>
          <a:p>
            <a:r>
              <a:rPr b="0" lang="en-US" sz="1800" spc="-1" strike="noStrike">
                <a:solidFill>
                  <a:srgbClr val="ffff38"/>
                </a:solidFill>
                <a:latin typeface="Arial"/>
              </a:rPr>
              <a:t>c) </a:t>
            </a:r>
            <a:r>
              <a:rPr b="0" lang="en-US" sz="2200" spc="-1" strike="noStrike">
                <a:solidFill>
                  <a:srgbClr val="ffff38"/>
                </a:solidFill>
                <a:latin typeface="Arial"/>
              </a:rPr>
              <a:t>λ</a:t>
            </a:r>
            <a:r>
              <a:rPr b="0" lang="en-US" sz="2200" spc="-1" strike="noStrike" baseline="-8000">
                <a:solidFill>
                  <a:srgbClr val="ffff38"/>
                </a:solidFill>
                <a:latin typeface="Arial"/>
              </a:rPr>
              <a:t>2</a:t>
            </a:r>
            <a:r>
              <a:rPr b="0" lang="en-US" sz="1800" spc="-1" strike="noStrike">
                <a:solidFill>
                  <a:srgbClr val="ffff38"/>
                </a:solidFill>
                <a:latin typeface="Arial"/>
              </a:rPr>
              <a:t> = </a:t>
            </a:r>
            <a:r>
              <a:rPr b="0" lang="en-US" sz="2200" spc="-1" strike="noStrike">
                <a:solidFill>
                  <a:srgbClr val="ffff38"/>
                </a:solidFill>
                <a:latin typeface="Arial"/>
              </a:rPr>
              <a:t>λ</a:t>
            </a:r>
            <a:r>
              <a:rPr b="0" lang="en-US" sz="2200" spc="-1" strike="noStrike" baseline="-8000">
                <a:solidFill>
                  <a:srgbClr val="ffff38"/>
                </a:solidFill>
                <a:latin typeface="Arial"/>
              </a:rPr>
              <a:t>1</a:t>
            </a:r>
            <a:r>
              <a:rPr b="0" lang="en-US" sz="1800" spc="-1" strike="noStrike">
                <a:solidFill>
                  <a:srgbClr val="ffff38"/>
                </a:solidFill>
                <a:latin typeface="Arial"/>
              </a:rPr>
              <a:t> e f</a:t>
            </a:r>
            <a:r>
              <a:rPr b="0" lang="en-US" sz="1800" spc="-1" strike="noStrike" baseline="-8000">
                <a:solidFill>
                  <a:srgbClr val="ffff38"/>
                </a:solidFill>
                <a:latin typeface="Arial"/>
              </a:rPr>
              <a:t>2</a:t>
            </a:r>
            <a:r>
              <a:rPr b="0" lang="en-US" sz="1800" spc="-1" strike="noStrike">
                <a:solidFill>
                  <a:srgbClr val="ffff38"/>
                </a:solidFill>
                <a:latin typeface="Arial"/>
              </a:rPr>
              <a:t> = f</a:t>
            </a:r>
            <a:r>
              <a:rPr b="0" lang="en-US" sz="1800" spc="-1" strike="noStrike" baseline="-8000">
                <a:solidFill>
                  <a:srgbClr val="ffff38"/>
                </a:solidFill>
                <a:latin typeface="Arial"/>
              </a:rPr>
              <a:t>1</a:t>
            </a:r>
            <a:endParaRPr b="0" lang="en-US" sz="1800" spc="-1" strike="noStrike">
              <a:solidFill>
                <a:srgbClr val="ffffff"/>
              </a:solidFill>
              <a:latin typeface="Arial"/>
            </a:endParaRPr>
          </a:p>
          <a:p>
            <a:endParaRPr b="0" lang="en-US" sz="1800" spc="-1" strike="noStrike">
              <a:solidFill>
                <a:srgbClr val="ffffff"/>
              </a:solidFill>
              <a:latin typeface="Arial"/>
            </a:endParaRPr>
          </a:p>
          <a:p>
            <a:r>
              <a:rPr b="0" lang="en-US" sz="1800" spc="-1" strike="noStrike">
                <a:solidFill>
                  <a:srgbClr val="ffff38"/>
                </a:solidFill>
                <a:latin typeface="Arial"/>
              </a:rPr>
              <a:t>d) </a:t>
            </a:r>
            <a:r>
              <a:rPr b="0" lang="en-US" sz="2200" spc="-1" strike="noStrike">
                <a:solidFill>
                  <a:srgbClr val="ffff38"/>
                </a:solidFill>
                <a:latin typeface="Arial"/>
              </a:rPr>
              <a:t>λ</a:t>
            </a:r>
            <a:r>
              <a:rPr b="0" lang="en-US" sz="2200" spc="-1" strike="noStrike" baseline="-8000">
                <a:solidFill>
                  <a:srgbClr val="ffff38"/>
                </a:solidFill>
                <a:latin typeface="Arial"/>
              </a:rPr>
              <a:t>2</a:t>
            </a:r>
            <a:r>
              <a:rPr b="0" lang="en-US" sz="1800" spc="-1" strike="noStrike">
                <a:solidFill>
                  <a:srgbClr val="ffff38"/>
                </a:solidFill>
                <a:latin typeface="Arial"/>
              </a:rPr>
              <a:t> = 3 </a:t>
            </a:r>
            <a:r>
              <a:rPr b="0" lang="en-US" sz="2200" spc="-1" strike="noStrike">
                <a:solidFill>
                  <a:srgbClr val="ffff38"/>
                </a:solidFill>
                <a:latin typeface="Arial"/>
              </a:rPr>
              <a:t>λ</a:t>
            </a:r>
            <a:r>
              <a:rPr b="0" lang="en-US" sz="2200" spc="-1" strike="noStrike" baseline="-8000">
                <a:solidFill>
                  <a:srgbClr val="ffff38"/>
                </a:solidFill>
                <a:latin typeface="Arial"/>
              </a:rPr>
              <a:t>1</a:t>
            </a:r>
            <a:r>
              <a:rPr b="0" lang="en-US" sz="1800" spc="-1" strike="noStrike">
                <a:solidFill>
                  <a:srgbClr val="ffff38"/>
                </a:solidFill>
                <a:latin typeface="Arial"/>
              </a:rPr>
              <a:t> e f</a:t>
            </a:r>
            <a:r>
              <a:rPr b="0" lang="en-US" sz="1800" spc="-1" strike="noStrike" baseline="-8000">
                <a:solidFill>
                  <a:srgbClr val="ffff38"/>
                </a:solidFill>
                <a:latin typeface="Arial"/>
              </a:rPr>
              <a:t>2</a:t>
            </a:r>
            <a:r>
              <a:rPr b="0" lang="en-US" sz="1800" spc="-1" strike="noStrike">
                <a:solidFill>
                  <a:srgbClr val="ffff38"/>
                </a:solidFill>
                <a:latin typeface="Arial"/>
              </a:rPr>
              <a:t> = f</a:t>
            </a:r>
            <a:r>
              <a:rPr b="0" lang="en-US" sz="1800" spc="-1" strike="noStrike" baseline="-8000">
                <a:solidFill>
                  <a:srgbClr val="ffff38"/>
                </a:solidFill>
                <a:latin typeface="Arial"/>
              </a:rPr>
              <a:t>1</a:t>
            </a:r>
            <a:r>
              <a:rPr b="0" lang="en-US" sz="1800" spc="-1" strike="noStrike">
                <a:solidFill>
                  <a:srgbClr val="ffff38"/>
                </a:solidFill>
                <a:latin typeface="Arial"/>
              </a:rPr>
              <a:t>.</a:t>
            </a:r>
            <a:endParaRPr b="0" lang="en-US" sz="1800" spc="-1" strike="noStrike">
              <a:solidFill>
                <a:srgbClr val="ffffff"/>
              </a:solidFill>
              <a:latin typeface="Arial"/>
            </a:endParaRPr>
          </a:p>
          <a:p>
            <a:r>
              <a:rPr b="0" lang="en-US" sz="1800" spc="-1" strike="noStrike">
                <a:solidFill>
                  <a:srgbClr val="ffff38"/>
                </a:solidFill>
                <a:latin typeface="Arial"/>
              </a:rPr>
              <a:t>e) </a:t>
            </a:r>
            <a:r>
              <a:rPr b="0" lang="en-US" sz="2200" spc="-1" strike="noStrike">
                <a:solidFill>
                  <a:srgbClr val="ffff38"/>
                </a:solidFill>
                <a:latin typeface="Arial"/>
              </a:rPr>
              <a:t>λ</a:t>
            </a:r>
            <a:r>
              <a:rPr b="0" lang="en-US" sz="2200" spc="-1" strike="noStrike" baseline="-8000">
                <a:solidFill>
                  <a:srgbClr val="ffff38"/>
                </a:solidFill>
                <a:latin typeface="Arial"/>
              </a:rPr>
              <a:t>2</a:t>
            </a:r>
            <a:r>
              <a:rPr b="0" lang="en-US" sz="1800" spc="-1" strike="noStrike">
                <a:solidFill>
                  <a:srgbClr val="ffff38"/>
                </a:solidFill>
                <a:latin typeface="Arial"/>
              </a:rPr>
              <a:t> = </a:t>
            </a:r>
            <a:r>
              <a:rPr b="0" lang="en-US" sz="2200" spc="-1" strike="noStrike">
                <a:solidFill>
                  <a:srgbClr val="ffff38"/>
                </a:solidFill>
                <a:latin typeface="Arial"/>
              </a:rPr>
              <a:t>λ</a:t>
            </a:r>
            <a:r>
              <a:rPr b="0" lang="en-US" sz="2200" spc="-1" strike="noStrike" baseline="-8000">
                <a:solidFill>
                  <a:srgbClr val="ffff38"/>
                </a:solidFill>
                <a:latin typeface="Arial"/>
              </a:rPr>
              <a:t>1</a:t>
            </a:r>
            <a:r>
              <a:rPr b="0" lang="en-US" sz="1800" spc="-1" strike="noStrike">
                <a:solidFill>
                  <a:srgbClr val="ffff38"/>
                </a:solidFill>
                <a:latin typeface="Arial"/>
              </a:rPr>
              <a:t> e f</a:t>
            </a:r>
            <a:r>
              <a:rPr b="0" lang="en-US" sz="1800" spc="-1" strike="noStrike" baseline="-8000">
                <a:solidFill>
                  <a:srgbClr val="ffff38"/>
                </a:solidFill>
                <a:latin typeface="Arial"/>
              </a:rPr>
              <a:t>2</a:t>
            </a:r>
            <a:r>
              <a:rPr b="0" lang="en-US" sz="1800" spc="-1" strike="noStrike">
                <a:solidFill>
                  <a:srgbClr val="ffff38"/>
                </a:solidFill>
                <a:latin typeface="Arial"/>
              </a:rPr>
              <a:t> = f</a:t>
            </a:r>
            <a:r>
              <a:rPr b="0" lang="en-US" sz="1800" spc="-1" strike="noStrike" baseline="-8000">
                <a:solidFill>
                  <a:srgbClr val="ffff38"/>
                </a:solidFill>
                <a:latin typeface="Arial"/>
              </a:rPr>
              <a:t>1</a:t>
            </a:r>
            <a:r>
              <a:rPr b="0" lang="en-US" sz="1800" spc="-1" strike="noStrike">
                <a:solidFill>
                  <a:srgbClr val="ffff38"/>
                </a:solidFill>
                <a:latin typeface="Arial"/>
              </a:rPr>
              <a:t>/3</a:t>
            </a:r>
            <a:endParaRPr b="0" lang="en-US" sz="1800" spc="-1" strike="noStrike">
              <a:solidFill>
                <a:srgbClr val="ffffff"/>
              </a:solidFill>
              <a:latin typeface="Arial"/>
            </a:endParaRPr>
          </a:p>
        </p:txBody>
      </p:sp>
      <p:sp>
        <p:nvSpPr>
          <p:cNvPr id="4" name="PlaceHolder 3"/>
          <p:cNvSpPr>
            <a:spLocks noGrp="1"/>
          </p:cNvSpPr>
          <p:nvPr>
            <p:ph type="sldNum" idx="6"/>
          </p:nvPr>
        </p:nvSpPr>
        <p:spPr/>
        <p:txBody>
          <a:bodyPr/>
          <a:p>
            <a:fld id="{4CF85D44-99A3-4B6E-99FA-5E3F940A402E}" type="slidenum">
              <a:t>7</a:t>
            </a:fld>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PlaceHolder 1"/>
          <p:cNvSpPr>
            <a:spLocks noGrp="1"/>
          </p:cNvSpPr>
          <p:nvPr>
            <p:ph type="title"/>
          </p:nvPr>
        </p:nvSpPr>
        <p:spPr>
          <a:xfrm>
            <a:off x="144000" y="72000"/>
            <a:ext cx="9540000" cy="648000"/>
          </a:xfrm>
          <a:prstGeom prst="rect">
            <a:avLst/>
          </a:prstGeom>
          <a:noFill/>
          <a:ln w="0">
            <a:noFill/>
          </a:ln>
        </p:spPr>
        <p:txBody>
          <a:bodyPr lIns="0" rIns="0" tIns="0" bIns="0" anchor="ctr">
            <a:noAutofit/>
          </a:bodyPr>
          <a:p>
            <a:pPr indent="0">
              <a:buNone/>
            </a:pPr>
            <a:r>
              <a:rPr b="0" lang="en-US" sz="4000" spc="-1" strike="noStrike">
                <a:solidFill>
                  <a:srgbClr val="e6e905"/>
                </a:solidFill>
                <a:latin typeface="Arial"/>
              </a:rPr>
              <a:t>Fenômenos Ondulatórios - Difração</a:t>
            </a:r>
            <a:endParaRPr b="0" lang="en-US" sz="4000" spc="-1" strike="noStrike">
              <a:solidFill>
                <a:srgbClr val="ffffff"/>
              </a:solidFill>
              <a:latin typeface="Arial"/>
            </a:endParaRPr>
          </a:p>
        </p:txBody>
      </p:sp>
      <p:sp>
        <p:nvSpPr>
          <p:cNvPr id="159" name="PlaceHolder 2"/>
          <p:cNvSpPr>
            <a:spLocks noGrp="1"/>
          </p:cNvSpPr>
          <p:nvPr>
            <p:ph/>
          </p:nvPr>
        </p:nvSpPr>
        <p:spPr>
          <a:xfrm>
            <a:off x="504000" y="914400"/>
            <a:ext cx="2796840" cy="3886200"/>
          </a:xfrm>
          <a:prstGeom prst="rect">
            <a:avLst/>
          </a:prstGeom>
          <a:noFill/>
          <a:ln w="0">
            <a:noFill/>
          </a:ln>
        </p:spPr>
        <p:txBody>
          <a:bodyPr lIns="0" rIns="0" tIns="0" bIns="0" anchor="t">
            <a:normAutofit fontScale="91000"/>
          </a:bodyPr>
          <a:p>
            <a:pPr marL="393120" indent="-294840">
              <a:spcBef>
                <a:spcPts val="1417"/>
              </a:spcBef>
              <a:buClr>
                <a:srgbClr val="ffffff"/>
              </a:buClr>
              <a:buSzPct val="45000"/>
              <a:buFont typeface="Wingdings" charset="2"/>
              <a:buChar char=""/>
            </a:pPr>
            <a:r>
              <a:rPr b="0" lang="en-US" sz="2200" spc="-1" strike="noStrike">
                <a:solidFill>
                  <a:srgbClr val="e6e905"/>
                </a:solidFill>
                <a:latin typeface="Arial"/>
              </a:rPr>
              <a:t>Quando uma onda incide sobre um obstáculo cujas dimensões são parecidas com seu comprimento de onda ela difrata!</a:t>
            </a:r>
            <a:endParaRPr b="0" lang="en-US" sz="2200" spc="-1" strike="noStrike">
              <a:solidFill>
                <a:srgbClr val="ffffff"/>
              </a:solidFill>
              <a:latin typeface="Arial"/>
            </a:endParaRPr>
          </a:p>
          <a:p>
            <a:pPr marL="393120" indent="-294840">
              <a:spcBef>
                <a:spcPts val="1417"/>
              </a:spcBef>
              <a:buClr>
                <a:srgbClr val="ffffff"/>
              </a:buClr>
              <a:buSzPct val="45000"/>
              <a:buFont typeface="Wingdings" charset="2"/>
              <a:buChar char=""/>
            </a:pPr>
            <a:r>
              <a:rPr b="0" lang="en-US" sz="2200" spc="-1" strike="noStrike">
                <a:solidFill>
                  <a:srgbClr val="e6e905"/>
                </a:solidFill>
                <a:latin typeface="Arial"/>
              </a:rPr>
              <a:t>É baseada no princípio de Huygens – Cada ponto da frente de onda funciona como uma nova fonte de onda!</a:t>
            </a:r>
            <a:endParaRPr b="0" lang="en-US" sz="2200" spc="-1" strike="noStrike">
              <a:solidFill>
                <a:srgbClr val="ffffff"/>
              </a:solidFill>
              <a:latin typeface="Arial"/>
            </a:endParaRPr>
          </a:p>
          <a:p>
            <a:pPr marL="393120" indent="0">
              <a:spcBef>
                <a:spcPts val="1417"/>
              </a:spcBef>
              <a:buNone/>
            </a:pPr>
            <a:endParaRPr b="0" lang="en-US" sz="3200" spc="-1" strike="noStrike">
              <a:solidFill>
                <a:srgbClr val="ffffff"/>
              </a:solidFill>
              <a:latin typeface="Arial"/>
            </a:endParaRPr>
          </a:p>
        </p:txBody>
      </p:sp>
      <p:pic>
        <p:nvPicPr>
          <p:cNvPr id="160" name="" descr="Duas fotos. Na primeira, à esquerda, temos uma frente de ondas planas incidindo sobre um anteparo plano com uma fresta maior que o comprimento de onda. A parte da onda que atravessa o anteparo tem o seu centro ainda plano. As bordas são circulares.&#10;&#10;Na segunda foto, à direita, a mesma situação mas com uma fresta mais estreita. A onda que atravessa a fresta é circular. Ilustrando o princípios de Huygens."/>
          <p:cNvPicPr/>
          <p:nvPr/>
        </p:nvPicPr>
        <p:blipFill>
          <a:blip r:embed="rId1"/>
          <a:stretch/>
        </p:blipFill>
        <p:spPr>
          <a:xfrm rot="21591000">
            <a:off x="3304440" y="822600"/>
            <a:ext cx="6522120" cy="2826360"/>
          </a:xfrm>
          <a:prstGeom prst="rect">
            <a:avLst/>
          </a:prstGeom>
          <a:ln w="10800">
            <a:noFill/>
          </a:ln>
        </p:spPr>
      </p:pic>
      <p:sp>
        <p:nvSpPr>
          <p:cNvPr id="4" name="PlaceHolder 3"/>
          <p:cNvSpPr>
            <a:spLocks noGrp="1"/>
          </p:cNvSpPr>
          <p:nvPr>
            <p:ph type="sldNum" idx="6"/>
          </p:nvPr>
        </p:nvSpPr>
        <p:spPr/>
        <p:txBody>
          <a:bodyPr/>
          <a:p>
            <a:fld id="{92673FD4-E572-400F-AC3C-001A33E0AD22}" type="slidenum">
              <a:t>8</a:t>
            </a:fld>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PlaceHolder 1"/>
          <p:cNvSpPr>
            <a:spLocks noGrp="1"/>
          </p:cNvSpPr>
          <p:nvPr>
            <p:ph type="title"/>
          </p:nvPr>
        </p:nvSpPr>
        <p:spPr>
          <a:xfrm>
            <a:off x="144000" y="72000"/>
            <a:ext cx="9540000" cy="648000"/>
          </a:xfrm>
          <a:prstGeom prst="rect">
            <a:avLst/>
          </a:prstGeom>
          <a:noFill/>
          <a:ln w="0">
            <a:noFill/>
          </a:ln>
        </p:spPr>
        <p:txBody>
          <a:bodyPr lIns="0" rIns="0" tIns="0" bIns="0" anchor="ctr">
            <a:noAutofit/>
          </a:bodyPr>
          <a:p>
            <a:pPr indent="0">
              <a:buNone/>
            </a:pPr>
            <a:r>
              <a:rPr b="0" lang="en-US" sz="4000" spc="-1" strike="noStrike">
                <a:solidFill>
                  <a:srgbClr val="e6e905"/>
                </a:solidFill>
                <a:latin typeface="Arial"/>
              </a:rPr>
              <a:t>Fenômenos Ondulatórios - Difração</a:t>
            </a:r>
            <a:endParaRPr b="0" lang="en-US" sz="4000" spc="-1" strike="noStrike">
              <a:solidFill>
                <a:srgbClr val="ffffff"/>
              </a:solidFill>
              <a:latin typeface="Arial"/>
            </a:endParaRPr>
          </a:p>
        </p:txBody>
      </p:sp>
      <p:sp>
        <p:nvSpPr>
          <p:cNvPr id="162" name="PlaceHolder 2"/>
          <p:cNvSpPr>
            <a:spLocks noGrp="1"/>
          </p:cNvSpPr>
          <p:nvPr>
            <p:ph/>
          </p:nvPr>
        </p:nvSpPr>
        <p:spPr>
          <a:xfrm>
            <a:off x="504000" y="1326600"/>
            <a:ext cx="4426920" cy="3288240"/>
          </a:xfrm>
          <a:prstGeom prst="rect">
            <a:avLst/>
          </a:prstGeom>
          <a:noFill/>
          <a:ln w="0">
            <a:noFill/>
          </a:ln>
        </p:spPr>
        <p:txBody>
          <a:bodyPr lIns="0" rIns="0" tIns="0" bIns="0" anchor="t">
            <a:normAutofit/>
          </a:bodyPr>
          <a:p>
            <a:pPr marL="432000" indent="0">
              <a:spcBef>
                <a:spcPts val="1417"/>
              </a:spcBef>
              <a:buNone/>
            </a:pPr>
            <a:endParaRPr b="0" lang="en-US" sz="2200" spc="-1" strike="noStrike">
              <a:solidFill>
                <a:srgbClr val="ffffff"/>
              </a:solidFill>
              <a:latin typeface="Arial"/>
            </a:endParaRPr>
          </a:p>
          <a:p>
            <a:pPr marL="432000" indent="-324000">
              <a:spcBef>
                <a:spcPts val="1417"/>
              </a:spcBef>
              <a:buClr>
                <a:srgbClr val="ffffff"/>
              </a:buClr>
              <a:buSzPct val="45000"/>
              <a:buFont typeface="Wingdings" charset="2"/>
              <a:buChar char=""/>
            </a:pPr>
            <a:r>
              <a:rPr b="0" lang="en-US" sz="2200" spc="-1" strike="noStrike">
                <a:solidFill>
                  <a:srgbClr val="e6e905"/>
                </a:solidFill>
                <a:latin typeface="Arial"/>
              </a:rPr>
              <a:t>A difração explica como ondas podem contornar obstáculos.</a:t>
            </a:r>
            <a:endParaRPr b="0" lang="en-US" sz="2200" spc="-1" strike="noStrike">
              <a:solidFill>
                <a:srgbClr val="ffffff"/>
              </a:solidFill>
              <a:latin typeface="Arial"/>
            </a:endParaRPr>
          </a:p>
          <a:p>
            <a:pPr marL="432000" indent="0">
              <a:spcBef>
                <a:spcPts val="1417"/>
              </a:spcBef>
              <a:buNone/>
            </a:pPr>
            <a:endParaRPr b="0" lang="en-US" sz="2200" spc="-1" strike="noStrike">
              <a:solidFill>
                <a:srgbClr val="ffffff"/>
              </a:solidFill>
              <a:latin typeface="Arial"/>
            </a:endParaRPr>
          </a:p>
          <a:p>
            <a:pPr marL="432000" indent="0">
              <a:spcBef>
                <a:spcPts val="1417"/>
              </a:spcBef>
              <a:buNone/>
            </a:pPr>
            <a:endParaRPr b="0" lang="en-US" sz="3200" spc="-1" strike="noStrike">
              <a:solidFill>
                <a:srgbClr val="ffffff"/>
              </a:solidFill>
              <a:latin typeface="Arial"/>
            </a:endParaRPr>
          </a:p>
        </p:txBody>
      </p:sp>
      <p:pic>
        <p:nvPicPr>
          <p:cNvPr id="163" name="" descr="Ilustração que mostra um menino emitindo ondas sonoras de um lado da parede enquanto outro menino do outro lado consegue receber as ondas sonoras porque elas difratam (contornam) na parede."/>
          <p:cNvPicPr/>
          <p:nvPr/>
        </p:nvPicPr>
        <p:blipFill>
          <a:blip r:embed="rId1"/>
          <a:stretch/>
        </p:blipFill>
        <p:spPr>
          <a:xfrm>
            <a:off x="5291640" y="956520"/>
            <a:ext cx="4398840" cy="3386880"/>
          </a:xfrm>
          <a:prstGeom prst="rect">
            <a:avLst/>
          </a:prstGeom>
          <a:ln w="10800">
            <a:noFill/>
          </a:ln>
        </p:spPr>
      </p:pic>
      <p:sp>
        <p:nvSpPr>
          <p:cNvPr id="4" name="PlaceHolder 3"/>
          <p:cNvSpPr>
            <a:spLocks noGrp="1"/>
          </p:cNvSpPr>
          <p:nvPr>
            <p:ph type="sldNum" idx="6"/>
          </p:nvPr>
        </p:nvSpPr>
        <p:spPr/>
        <p:txBody>
          <a:bodyPr/>
          <a:p>
            <a:fld id="{D0126DA1-87BA-4CA5-8692-B31FFDDAE65F}" type="slidenum">
              <a:t>9</a:t>
            </a:fld>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337</TotalTime>
  <Application>LibreOffice/7.5.5.2$Windows_X86_64 LibreOffice_project/ca8fe7424262805f223b9a2334bc7181abbcbf5e</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2024-09-26T13:12:40Z</dcterms:created>
  <dc:creator/>
  <dc:description/>
  <dc:language>pt-BR</dc:language>
  <cp:lastModifiedBy/>
  <dcterms:modified xsi:type="dcterms:W3CDTF">2024-09-27T11:23:38Z</dcterms:modified>
  <cp:revision>12</cp:revision>
  <dc:subject/>
  <dc:title>Portfolio</dc:title>
</cp:coreProperties>
</file>